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4"/>
  </p:notesMasterIdLst>
  <p:sldIdLst>
    <p:sldId id="259" r:id="rId2"/>
    <p:sldId id="257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70" r:id="rId12"/>
    <p:sldId id="26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B7771-5D11-AB49-89F0-52D389F9DFC8}" v="114" dt="2024-05-07T12:34:31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1F145-37C9-406C-AA93-B9E01E3A970A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0546B-E682-46DA-AC18-231F0BF9A8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98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986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08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104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322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180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58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95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498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546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10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024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7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02CD1-A143-06A3-5BFF-2BB151000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D7EC09-9EA7-2846-9509-25EE985A2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6CE19C-A92F-EAC9-2BDA-174DF7AD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E2ECA-7484-3B42-B2D9-8E4D98DD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8AA160-3144-E0BE-C376-FB9F10D6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3B73E-8762-14D8-089D-769DD763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AD3094-C4C3-487A-1794-54F9C686E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49F6F2-4C76-CC7F-7187-CAB7F021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BAF4E2-5239-0B57-4F3C-680079DE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70ED0-256B-9645-B6C1-9FD75C4A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90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FC0DD1-CB3B-68F3-8279-0B76F1149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352DB0-1FA0-6847-F97D-FF0538474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6E8F48-8545-029C-000E-FD6E07BA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B7661C-A2DA-A6E2-71E3-E17D7E3F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FA348B-5CA2-7F09-072B-DE066C1A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181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1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6BA25-B945-ACDA-0DCC-58EF8EFB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F07A39-853A-B24D-9831-6342AEEE5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340C11-123E-AAAB-F5F6-D377C6C8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E114C6-02FB-5CDB-4116-DE3A6825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A80AB-3386-05F7-779B-225BB3D5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50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3A652-4233-FA84-778B-28F9BAC6B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394E72-BC27-74CD-D0CE-566BE6F12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FD6A89-21E0-97A4-410B-18191296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860C4-64A9-880B-2CD0-E405AEEF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2F5CBB-2248-F6EA-A134-9C7499A9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8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08E0B-D926-0111-D06C-291815C9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18363C-DB9D-D651-E910-EE6CB6C88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B3F30A-C0C6-5B5E-C04D-B535A8D6F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8DF682-0EF1-B11E-A7A3-CB2C458F9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71E932-AFC1-E466-E9A5-5E1DBE79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A6411B-A1E8-801A-1C4A-E4C9AB27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54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A05EA-D1D9-FDAF-1F11-2AECF2AB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E95750-DE95-228D-E8D2-29FD55480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1C2CB-F049-5FA4-D1C2-CC63E2276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D7A545-D650-1BBD-D3FA-99A606F87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BE7333-868A-12E1-5E48-7C06A8071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21AC39-B7CE-3531-D169-F335D220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5C6175-5660-066B-66CD-3551ADA3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233FEE-5AE6-BF47-0557-144FB75F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833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99E1D-8371-FCB4-CF26-FAB0A949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55F89E-663D-3383-5676-33A41CA5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E7119E-0E8B-ABAA-B275-0BE74E7D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0A1C21-38D6-4E38-4487-FACD3AFC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4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5DD5A5-BB94-A962-1923-FC8DBDFA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7CFA8E-C3F6-0407-DC58-6D49AD5C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529F0B-D501-A5DA-96DB-1D86318B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50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181E9-7145-5FA0-98DC-0873DB9C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5FAF0-5084-3C49-EBFC-6119B5AE9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F4600-8E44-52C5-1C6E-BC7ABF755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291974-6347-4ECA-73A2-59D19CC7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DBC45E-38C5-78A8-C6D3-62DD3391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497565-F02D-93CE-560B-52750F15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1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D37C2-3966-866F-C7F6-F82E1EA8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3D36280-757C-0652-EA33-273AFA307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71935B-E6D1-26CA-216A-BE6CD5D48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A76F55-8CEB-6B1F-F65D-A36BAC79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24D906-7B8A-9600-E89C-C6264CA3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448EF6-2EDB-2AF1-4636-67A9BE24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22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8889EB-265D-41F5-D4BA-A7786B0D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C9EBEA-FABF-FF0E-CA95-287BD7FF1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BA998E-BE3F-4567-651E-15959FA2CA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80192E-1804-4C20-9E73-A6D81BCA330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B990C1-ED62-E00F-D0A7-44E93CC70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04F3EA-DC8C-43F6-0496-7CFDF0585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FF90CE-3F2C-4DEF-8553-41F0B5FFB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08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片 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5" y="-38415"/>
            <a:ext cx="12192000" cy="6858001"/>
          </a:xfrm>
          <a:prstGeom prst="rect">
            <a:avLst/>
          </a:prstGeom>
        </p:spPr>
      </p:pic>
      <p:grpSp>
        <p:nvGrpSpPr>
          <p:cNvPr id="234" name="组合 233"/>
          <p:cNvGrpSpPr/>
          <p:nvPr/>
        </p:nvGrpSpPr>
        <p:grpSpPr>
          <a:xfrm rot="20520000">
            <a:off x="3227566" y="5159734"/>
            <a:ext cx="10192889" cy="2770084"/>
            <a:chOff x="1741718" y="2949520"/>
            <a:chExt cx="7914585" cy="2150918"/>
          </a:xfrm>
        </p:grpSpPr>
        <p:sp>
          <p:nvSpPr>
            <p:cNvPr id="235" name="矩形 234"/>
            <p:cNvSpPr/>
            <p:nvPr/>
          </p:nvSpPr>
          <p:spPr>
            <a:xfrm>
              <a:off x="1741718" y="2949520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1786703" y="4681115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39" name="组合 238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240" name="矩形 239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矩形 240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矩形 242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矩形 244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矩形 246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矩形 248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矩形 250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271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3" name="矩形 272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273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矩形 274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矩形 275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7" name="矩形 276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矩形 277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9" name="矩形 278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矩形 279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1" name="矩形 280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矩形 281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3" name="矩形 282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5" name="矩形 284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7" name="矩形 286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矩形 287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9" name="矩形 288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矩形 289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1" name="矩形 290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3" name="矩形 292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矩形 293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5" name="矩形 294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矩形 295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7" name="矩形 296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矩形 297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9" name="矩形 298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矩形 299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1" name="矩形 300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矩形 301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3" name="矩形 302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矩形 303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5" name="矩形 304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矩形 305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7" name="矩形 306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矩形 307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矩形 308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矩形 309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1" name="矩形 310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矩形 311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矩形 312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矩形 313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5" name="矩形 314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矩形 315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7" name="矩形 316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矩形 317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9" name="矩形 318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矩形 319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1" name="矩形 320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矩形 321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3" name="矩形 322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5" name="矩形 324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矩形 325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7" name="矩形 326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矩形 327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9" name="矩形 328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矩形 329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1" name="矩形 330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矩形 331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3" name="矩形 332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矩形 333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5" name="矩形 334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矩形 336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矩形 337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矩形 338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1" name="矩形 340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矩形 341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3" name="矩形 342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矩形 343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矩形 344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矩形 346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矩形 347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9" name="矩形 348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矩形 349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1" name="矩形 350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矩形 351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矩形 352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矩形 353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5" name="矩形 354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56" name="组合 355"/>
          <p:cNvGrpSpPr/>
          <p:nvPr/>
        </p:nvGrpSpPr>
        <p:grpSpPr>
          <a:xfrm rot="20520000">
            <a:off x="-1350687" y="-1058983"/>
            <a:ext cx="10167379" cy="2770084"/>
            <a:chOff x="1749958" y="2867891"/>
            <a:chExt cx="7894777" cy="2150918"/>
          </a:xfrm>
        </p:grpSpPr>
        <p:sp>
          <p:nvSpPr>
            <p:cNvPr id="357" name="矩形 356"/>
            <p:cNvSpPr/>
            <p:nvPr/>
          </p:nvSpPr>
          <p:spPr>
            <a:xfrm>
              <a:off x="1749958" y="2867891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1770739" y="3205727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矩形 358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0" name="矩形 359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61" name="组合 360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362" name="矩形 361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矩形 362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矩形 363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5" name="矩形 364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矩形 366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矩形 367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9" name="矩形 368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矩形 369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1" name="矩形 370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矩形 371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矩形 372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矩形 373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矩形 374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7" name="矩形 376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矩形 377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矩形 378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矩形 379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矩形 380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矩形 381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矩形 382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矩形 383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矩形 384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矩形 386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矩形 387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矩形 388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矩形 389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矩形 390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矩形 391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3" name="矩形 392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矩形 393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5" name="矩形 394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矩形 396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矩形 397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9" name="矩形 398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矩形 399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矩形 400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2" name="矩形 401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3" name="矩形 402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矩形 403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5" name="矩形 404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矩形 406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矩形 407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9" name="矩形 408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矩形 409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1" name="矩形 410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矩形 411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矩形 412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矩形 413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5" name="矩形 414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7" name="矩形 416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矩形 417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矩形 418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矩形 419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1" name="矩形 420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矩形 421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3" name="矩形 422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矩形 423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5" name="矩形 424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矩形 425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矩形 426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矩形 427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9" name="矩形 428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矩形 429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1" name="矩形 430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矩形 431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矩形 432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矩形 433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5" name="矩形 434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矩形 435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7" name="矩形 436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矩形 437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9" name="矩形 438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矩形 439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1" name="矩形 440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矩形 441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3" name="矩形 442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矩形 443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5" name="矩形 444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矩形 445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7" name="矩形 446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矩形 447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9" name="矩形 448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矩形 449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1" name="矩形 450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矩形 451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3" name="矩形 452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矩形 453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5" name="矩形 454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矩形 455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7" name="矩形 456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94" name="组合 493">
            <a:extLst>
              <a:ext uri="{FF2B5EF4-FFF2-40B4-BE49-F238E27FC236}">
                <a16:creationId xmlns:a16="http://schemas.microsoft.com/office/drawing/2014/main" id="{8A391815-E7D4-1BDC-3193-ABBF7B600A13}"/>
              </a:ext>
            </a:extLst>
          </p:cNvPr>
          <p:cNvGrpSpPr/>
          <p:nvPr/>
        </p:nvGrpSpPr>
        <p:grpSpPr>
          <a:xfrm>
            <a:off x="4468880" y="3648536"/>
            <a:ext cx="1715970" cy="1849996"/>
            <a:chOff x="4762963" y="1250121"/>
            <a:chExt cx="2489992" cy="2489992"/>
          </a:xfrm>
        </p:grpSpPr>
        <p:sp>
          <p:nvSpPr>
            <p:cNvPr id="495" name="椭圆 494">
              <a:extLst>
                <a:ext uri="{FF2B5EF4-FFF2-40B4-BE49-F238E27FC236}">
                  <a16:creationId xmlns:a16="http://schemas.microsoft.com/office/drawing/2014/main" id="{C34E4530-807B-F724-3EA2-B1F31C50F15A}"/>
                </a:ext>
              </a:extLst>
            </p:cNvPr>
            <p:cNvSpPr/>
            <p:nvPr/>
          </p:nvSpPr>
          <p:spPr>
            <a:xfrm>
              <a:off x="4762963" y="1250121"/>
              <a:ext cx="2489992" cy="248999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E32C643A-25A0-E088-814E-5F378D6446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22596" y="1307843"/>
              <a:ext cx="2351613" cy="2376000"/>
              <a:chOff x="4490493" y="2164001"/>
              <a:chExt cx="2494326" cy="2520195"/>
            </a:xfrm>
          </p:grpSpPr>
          <p:grpSp>
            <p:nvGrpSpPr>
              <p:cNvPr id="497" name="组合 496">
                <a:extLst>
                  <a:ext uri="{FF2B5EF4-FFF2-40B4-BE49-F238E27FC236}">
                    <a16:creationId xmlns:a16="http://schemas.microsoft.com/office/drawing/2014/main" id="{BA33E355-67EC-4D15-3752-EAF095389AA9}"/>
                  </a:ext>
                </a:extLst>
              </p:cNvPr>
              <p:cNvGrpSpPr/>
              <p:nvPr/>
            </p:nvGrpSpPr>
            <p:grpSpPr>
              <a:xfrm>
                <a:off x="4490493" y="2164001"/>
                <a:ext cx="2494326" cy="2520195"/>
                <a:chOff x="1219218" y="1657316"/>
                <a:chExt cx="2494326" cy="2520195"/>
              </a:xfrm>
            </p:grpSpPr>
            <p:grpSp>
              <p:nvGrpSpPr>
                <p:cNvPr id="499" name="组合 498">
                  <a:extLst>
                    <a:ext uri="{FF2B5EF4-FFF2-40B4-BE49-F238E27FC236}">
                      <a16:creationId xmlns:a16="http://schemas.microsoft.com/office/drawing/2014/main" id="{61322683-0FD2-E015-D97D-62C8E5566751}"/>
                    </a:ext>
                  </a:extLst>
                </p:cNvPr>
                <p:cNvGrpSpPr/>
                <p:nvPr/>
              </p:nvGrpSpPr>
              <p:grpSpPr>
                <a:xfrm>
                  <a:off x="1219218" y="1657910"/>
                  <a:ext cx="2494326" cy="2519007"/>
                  <a:chOff x="1969279" y="2593325"/>
                  <a:chExt cx="3337559" cy="3370584"/>
                </a:xfrm>
              </p:grpSpPr>
              <p:sp>
                <p:nvSpPr>
                  <p:cNvPr id="209" name="椭圆 208">
                    <a:extLst>
                      <a:ext uri="{FF2B5EF4-FFF2-40B4-BE49-F238E27FC236}">
                        <a16:creationId xmlns:a16="http://schemas.microsoft.com/office/drawing/2014/main" id="{47D5F2E6-8D7C-DF5A-D193-965403661E1B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36000">
                        <a:srgbClr val="FEF37E"/>
                      </a:gs>
                      <a:gs pos="50000">
                        <a:srgbClr val="E8D470"/>
                      </a:gs>
                      <a:gs pos="77000">
                        <a:srgbClr val="9F7D39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" name="Freeform 130">
                    <a:extLst>
                      <a:ext uri="{FF2B5EF4-FFF2-40B4-BE49-F238E27FC236}">
                        <a16:creationId xmlns:a16="http://schemas.microsoft.com/office/drawing/2014/main" id="{F36994AB-F879-4219-AE8F-0C2C659B1F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E720A"/>
                      </a:gs>
                      <a:gs pos="43000">
                        <a:srgbClr val="AB9335"/>
                      </a:gs>
                      <a:gs pos="78000">
                        <a:srgbClr val="E1D376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0" name="组合 499">
                  <a:extLst>
                    <a:ext uri="{FF2B5EF4-FFF2-40B4-BE49-F238E27FC236}">
                      <a16:creationId xmlns:a16="http://schemas.microsoft.com/office/drawing/2014/main" id="{6B080D62-1EF4-FC35-0CA2-B17F25AD2902}"/>
                    </a:ext>
                  </a:extLst>
                </p:cNvPr>
                <p:cNvGrpSpPr/>
                <p:nvPr/>
              </p:nvGrpSpPr>
              <p:grpSpPr>
                <a:xfrm>
                  <a:off x="1558943" y="2000997"/>
                  <a:ext cx="1814876" cy="1832834"/>
                  <a:chOff x="1969279" y="2593325"/>
                  <a:chExt cx="3337559" cy="3370584"/>
                </a:xfrm>
              </p:grpSpPr>
              <p:sp>
                <p:nvSpPr>
                  <p:cNvPr id="207" name="椭圆 206">
                    <a:extLst>
                      <a:ext uri="{FF2B5EF4-FFF2-40B4-BE49-F238E27FC236}">
                        <a16:creationId xmlns:a16="http://schemas.microsoft.com/office/drawing/2014/main" id="{D84F25BD-09D3-883A-22AA-63CA5347674C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40000">
                        <a:srgbClr val="FFFCE2"/>
                      </a:gs>
                      <a:gs pos="61000">
                        <a:srgbClr val="E5C069"/>
                      </a:gs>
                      <a:gs pos="100000">
                        <a:srgbClr val="593202"/>
                      </a:gs>
                      <a:gs pos="82000">
                        <a:srgbClr val="9D7634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" name="Freeform 130">
                    <a:extLst>
                      <a:ext uri="{FF2B5EF4-FFF2-40B4-BE49-F238E27FC236}">
                        <a16:creationId xmlns:a16="http://schemas.microsoft.com/office/drawing/2014/main" id="{B3E6C6EC-8472-4138-5556-93C6E3BF21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EF4CF"/>
                      </a:gs>
                      <a:gs pos="34000">
                        <a:srgbClr val="FCD261"/>
                      </a:gs>
                      <a:gs pos="93000">
                        <a:srgbClr val="A07700"/>
                      </a:gs>
                      <a:gs pos="65000">
                        <a:srgbClr val="ECBA00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1" name="组合 500">
                  <a:extLst>
                    <a:ext uri="{FF2B5EF4-FFF2-40B4-BE49-F238E27FC236}">
                      <a16:creationId xmlns:a16="http://schemas.microsoft.com/office/drawing/2014/main" id="{D484AB24-10FD-5DB9-EB9A-1C065D27FFA4}"/>
                    </a:ext>
                  </a:extLst>
                </p:cNvPr>
                <p:cNvGrpSpPr/>
                <p:nvPr/>
              </p:nvGrpSpPr>
              <p:grpSpPr>
                <a:xfrm>
                  <a:off x="1284311" y="1657316"/>
                  <a:ext cx="2364141" cy="2520195"/>
                  <a:chOff x="1412616" y="1812117"/>
                  <a:chExt cx="2573337" cy="2743200"/>
                </a:xfrm>
              </p:grpSpPr>
              <p:sp>
                <p:nvSpPr>
                  <p:cNvPr id="502" name="Freeform 11">
                    <a:extLst>
                      <a:ext uri="{FF2B5EF4-FFF2-40B4-BE49-F238E27FC236}">
                        <a16:creationId xmlns:a16="http://schemas.microsoft.com/office/drawing/2014/main" id="{847C7F35-082D-5018-D3B5-1299A8C3B4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1541" y="4201305"/>
                    <a:ext cx="282575" cy="192087"/>
                  </a:xfrm>
                  <a:custGeom>
                    <a:avLst/>
                    <a:gdLst>
                      <a:gd name="T0" fmla="*/ 95 w 155"/>
                      <a:gd name="T1" fmla="*/ 66 h 105"/>
                      <a:gd name="T2" fmla="*/ 2 w 155"/>
                      <a:gd name="T3" fmla="*/ 75 h 105"/>
                      <a:gd name="T4" fmla="*/ 155 w 155"/>
                      <a:gd name="T5" fmla="*/ 42 h 105"/>
                      <a:gd name="T6" fmla="*/ 6 w 155"/>
                      <a:gd name="T7" fmla="*/ 57 h 105"/>
                      <a:gd name="T8" fmla="*/ 3 w 155"/>
                      <a:gd name="T9" fmla="*/ 61 h 105"/>
                      <a:gd name="T10" fmla="*/ 95 w 155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5" h="105">
                        <a:moveTo>
                          <a:pt x="95" y="66"/>
                        </a:moveTo>
                        <a:cubicBezTo>
                          <a:pt x="58" y="83"/>
                          <a:pt x="0" y="74"/>
                          <a:pt x="2" y="75"/>
                        </a:cubicBezTo>
                        <a:cubicBezTo>
                          <a:pt x="62" y="105"/>
                          <a:pt x="133" y="94"/>
                          <a:pt x="155" y="42"/>
                        </a:cubicBezTo>
                        <a:cubicBezTo>
                          <a:pt x="78" y="47"/>
                          <a:pt x="49" y="0"/>
                          <a:pt x="6" y="57"/>
                        </a:cubicBezTo>
                        <a:cubicBezTo>
                          <a:pt x="5" y="58"/>
                          <a:pt x="4" y="60"/>
                          <a:pt x="3" y="61"/>
                        </a:cubicBezTo>
                        <a:cubicBezTo>
                          <a:pt x="1" y="64"/>
                          <a:pt x="49" y="70"/>
                          <a:pt x="95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3" name="Freeform 12">
                    <a:extLst>
                      <a:ext uri="{FF2B5EF4-FFF2-40B4-BE49-F238E27FC236}">
                        <a16:creationId xmlns:a16="http://schemas.microsoft.com/office/drawing/2014/main" id="{7E70DC5D-02DA-4CD3-593D-8DFD603F31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6303" y="4090180"/>
                    <a:ext cx="204787" cy="198437"/>
                  </a:xfrm>
                  <a:custGeom>
                    <a:avLst/>
                    <a:gdLst>
                      <a:gd name="T0" fmla="*/ 112 w 112"/>
                      <a:gd name="T1" fmla="*/ 11 h 109"/>
                      <a:gd name="T2" fmla="*/ 72 w 112"/>
                      <a:gd name="T3" fmla="*/ 87 h 109"/>
                      <a:gd name="T4" fmla="*/ 43 w 112"/>
                      <a:gd name="T5" fmla="*/ 83 h 109"/>
                      <a:gd name="T6" fmla="*/ 72 w 112"/>
                      <a:gd name="T7" fmla="*/ 31 h 109"/>
                      <a:gd name="T8" fmla="*/ 28 w 112"/>
                      <a:gd name="T9" fmla="*/ 87 h 109"/>
                      <a:gd name="T10" fmla="*/ 3 w 112"/>
                      <a:gd name="T11" fmla="*/ 109 h 109"/>
                      <a:gd name="T12" fmla="*/ 112 w 112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09">
                        <a:moveTo>
                          <a:pt x="112" y="11"/>
                        </a:moveTo>
                        <a:cubicBezTo>
                          <a:pt x="75" y="55"/>
                          <a:pt x="95" y="67"/>
                          <a:pt x="72" y="87"/>
                        </a:cubicBezTo>
                        <a:cubicBezTo>
                          <a:pt x="63" y="84"/>
                          <a:pt x="53" y="81"/>
                          <a:pt x="43" y="83"/>
                        </a:cubicBezTo>
                        <a:cubicBezTo>
                          <a:pt x="50" y="51"/>
                          <a:pt x="74" y="30"/>
                          <a:pt x="72" y="31"/>
                        </a:cubicBezTo>
                        <a:cubicBezTo>
                          <a:pt x="70" y="31"/>
                          <a:pt x="37" y="52"/>
                          <a:pt x="28" y="87"/>
                        </a:cubicBezTo>
                        <a:cubicBezTo>
                          <a:pt x="18" y="91"/>
                          <a:pt x="10" y="100"/>
                          <a:pt x="3" y="109"/>
                        </a:cubicBezTo>
                        <a:cubicBezTo>
                          <a:pt x="0" y="42"/>
                          <a:pt x="60" y="0"/>
                          <a:pt x="112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4" name="Freeform 13">
                    <a:extLst>
                      <a:ext uri="{FF2B5EF4-FFF2-40B4-BE49-F238E27FC236}">
                        <a16:creationId xmlns:a16="http://schemas.microsoft.com/office/drawing/2014/main" id="{B022DD9F-8668-8162-838A-5269205B1F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5341" y="4298142"/>
                    <a:ext cx="128587" cy="34925"/>
                  </a:xfrm>
                  <a:custGeom>
                    <a:avLst/>
                    <a:gdLst>
                      <a:gd name="T0" fmla="*/ 71 w 71"/>
                      <a:gd name="T1" fmla="*/ 19 h 19"/>
                      <a:gd name="T2" fmla="*/ 26 w 71"/>
                      <a:gd name="T3" fmla="*/ 12 h 19"/>
                      <a:gd name="T4" fmla="*/ 46 w 71"/>
                      <a:gd name="T5" fmla="*/ 0 h 19"/>
                      <a:gd name="T6" fmla="*/ 0 w 71"/>
                      <a:gd name="T7" fmla="*/ 14 h 19"/>
                      <a:gd name="T8" fmla="*/ 2 w 71"/>
                      <a:gd name="T9" fmla="*/ 16 h 19"/>
                      <a:gd name="T10" fmla="*/ 71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71" y="19"/>
                        </a:moveTo>
                        <a:cubicBezTo>
                          <a:pt x="56" y="17"/>
                          <a:pt x="40" y="15"/>
                          <a:pt x="26" y="12"/>
                        </a:cubicBezTo>
                        <a:cubicBezTo>
                          <a:pt x="32" y="10"/>
                          <a:pt x="41" y="7"/>
                          <a:pt x="46" y="0"/>
                        </a:cubicBezTo>
                        <a:cubicBezTo>
                          <a:pt x="32" y="8"/>
                          <a:pt x="16" y="9"/>
                          <a:pt x="0" y="14"/>
                        </a:cubicBezTo>
                        <a:cubicBezTo>
                          <a:pt x="0" y="15"/>
                          <a:pt x="0" y="16"/>
                          <a:pt x="2" y="16"/>
                        </a:cubicBezTo>
                        <a:cubicBezTo>
                          <a:pt x="23" y="18"/>
                          <a:pt x="50" y="19"/>
                          <a:pt x="71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5" name="Freeform 14">
                    <a:extLst>
                      <a:ext uri="{FF2B5EF4-FFF2-40B4-BE49-F238E27FC236}">
                        <a16:creationId xmlns:a16="http://schemas.microsoft.com/office/drawing/2014/main" id="{7350D81C-4FA1-2D9B-DE7F-D9A7941536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6966" y="4102880"/>
                    <a:ext cx="261937" cy="179387"/>
                  </a:xfrm>
                  <a:custGeom>
                    <a:avLst/>
                    <a:gdLst>
                      <a:gd name="T0" fmla="*/ 91 w 144"/>
                      <a:gd name="T1" fmla="*/ 54 h 98"/>
                      <a:gd name="T2" fmla="*/ 3 w 144"/>
                      <a:gd name="T3" fmla="*/ 80 h 98"/>
                      <a:gd name="T4" fmla="*/ 144 w 144"/>
                      <a:gd name="T5" fmla="*/ 20 h 98"/>
                      <a:gd name="T6" fmla="*/ 4 w 144"/>
                      <a:gd name="T7" fmla="*/ 62 h 98"/>
                      <a:gd name="T8" fmla="*/ 2 w 144"/>
                      <a:gd name="T9" fmla="*/ 67 h 98"/>
                      <a:gd name="T10" fmla="*/ 91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91" y="54"/>
                        </a:moveTo>
                        <a:cubicBezTo>
                          <a:pt x="59" y="78"/>
                          <a:pt x="1" y="79"/>
                          <a:pt x="3" y="80"/>
                        </a:cubicBezTo>
                        <a:cubicBezTo>
                          <a:pt x="66" y="98"/>
                          <a:pt x="133" y="75"/>
                          <a:pt x="144" y="20"/>
                        </a:cubicBezTo>
                        <a:cubicBezTo>
                          <a:pt x="71" y="40"/>
                          <a:pt x="35" y="0"/>
                          <a:pt x="4" y="62"/>
                        </a:cubicBezTo>
                        <a:cubicBezTo>
                          <a:pt x="3" y="64"/>
                          <a:pt x="2" y="65"/>
                          <a:pt x="2" y="67"/>
                        </a:cubicBezTo>
                        <a:cubicBezTo>
                          <a:pt x="0" y="70"/>
                          <a:pt x="48" y="67"/>
                          <a:pt x="9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6" name="Freeform 15">
                    <a:extLst>
                      <a:ext uri="{FF2B5EF4-FFF2-40B4-BE49-F238E27FC236}">
                        <a16:creationId xmlns:a16="http://schemas.microsoft.com/office/drawing/2014/main" id="{AA1CD711-80B8-6C72-635E-52B0954E3F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3153" y="3990167"/>
                    <a:ext cx="185737" cy="209550"/>
                  </a:xfrm>
                  <a:custGeom>
                    <a:avLst/>
                    <a:gdLst>
                      <a:gd name="T0" fmla="*/ 102 w 102"/>
                      <a:gd name="T1" fmla="*/ 1 h 115"/>
                      <a:gd name="T2" fmla="*/ 78 w 102"/>
                      <a:gd name="T3" fmla="*/ 82 h 115"/>
                      <a:gd name="T4" fmla="*/ 49 w 102"/>
                      <a:gd name="T5" fmla="*/ 83 h 115"/>
                      <a:gd name="T6" fmla="*/ 67 w 102"/>
                      <a:gd name="T7" fmla="*/ 28 h 115"/>
                      <a:gd name="T8" fmla="*/ 35 w 102"/>
                      <a:gd name="T9" fmla="*/ 90 h 115"/>
                      <a:gd name="T10" fmla="*/ 15 w 102"/>
                      <a:gd name="T11" fmla="*/ 115 h 115"/>
                      <a:gd name="T12" fmla="*/ 102 w 102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115">
                        <a:moveTo>
                          <a:pt x="102" y="1"/>
                        </a:moveTo>
                        <a:cubicBezTo>
                          <a:pt x="74" y="51"/>
                          <a:pt x="96" y="59"/>
                          <a:pt x="78" y="82"/>
                        </a:cubicBezTo>
                        <a:cubicBezTo>
                          <a:pt x="68" y="80"/>
                          <a:pt x="58" y="80"/>
                          <a:pt x="49" y="83"/>
                        </a:cubicBezTo>
                        <a:cubicBezTo>
                          <a:pt x="50" y="52"/>
                          <a:pt x="69" y="27"/>
                          <a:pt x="67" y="28"/>
                        </a:cubicBezTo>
                        <a:cubicBezTo>
                          <a:pt x="65" y="29"/>
                          <a:pt x="37" y="55"/>
                          <a:pt x="35" y="90"/>
                        </a:cubicBezTo>
                        <a:cubicBezTo>
                          <a:pt x="27" y="96"/>
                          <a:pt x="20" y="105"/>
                          <a:pt x="15" y="115"/>
                        </a:cubicBezTo>
                        <a:cubicBezTo>
                          <a:pt x="0" y="52"/>
                          <a:pt x="50" y="0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7" name="Freeform 16">
                    <a:extLst>
                      <a:ext uri="{FF2B5EF4-FFF2-40B4-BE49-F238E27FC236}">
                        <a16:creationId xmlns:a16="http://schemas.microsoft.com/office/drawing/2014/main" id="{C450B907-6E74-FC70-44C5-1C50131645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941" y="4210830"/>
                    <a:ext cx="123825" cy="44450"/>
                  </a:xfrm>
                  <a:custGeom>
                    <a:avLst/>
                    <a:gdLst>
                      <a:gd name="T0" fmla="*/ 68 w 68"/>
                      <a:gd name="T1" fmla="*/ 14 h 24"/>
                      <a:gd name="T2" fmla="*/ 24 w 68"/>
                      <a:gd name="T3" fmla="*/ 15 h 24"/>
                      <a:gd name="T4" fmla="*/ 41 w 68"/>
                      <a:gd name="T5" fmla="*/ 0 h 24"/>
                      <a:gd name="T6" fmla="*/ 0 w 68"/>
                      <a:gd name="T7" fmla="*/ 22 h 24"/>
                      <a:gd name="T8" fmla="*/ 2 w 68"/>
                      <a:gd name="T9" fmla="*/ 23 h 24"/>
                      <a:gd name="T10" fmla="*/ 68 w 68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24">
                        <a:moveTo>
                          <a:pt x="68" y="14"/>
                        </a:moveTo>
                        <a:cubicBezTo>
                          <a:pt x="54" y="14"/>
                          <a:pt x="38" y="15"/>
                          <a:pt x="24" y="15"/>
                        </a:cubicBezTo>
                        <a:cubicBezTo>
                          <a:pt x="29" y="12"/>
                          <a:pt x="37" y="8"/>
                          <a:pt x="41" y="0"/>
                        </a:cubicBezTo>
                        <a:cubicBezTo>
                          <a:pt x="29" y="10"/>
                          <a:pt x="14" y="14"/>
                          <a:pt x="0" y="22"/>
                        </a:cubicBezTo>
                        <a:cubicBezTo>
                          <a:pt x="0" y="23"/>
                          <a:pt x="0" y="24"/>
                          <a:pt x="2" y="23"/>
                        </a:cubicBezTo>
                        <a:cubicBezTo>
                          <a:pt x="23" y="21"/>
                          <a:pt x="49" y="17"/>
                          <a:pt x="68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8" name="Freeform 17">
                    <a:extLst>
                      <a:ext uri="{FF2B5EF4-FFF2-40B4-BE49-F238E27FC236}">
                        <a16:creationId xmlns:a16="http://schemas.microsoft.com/office/drawing/2014/main" id="{B9F3AEDD-DEF5-80DB-466B-E2E55FE659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8578" y="3966355"/>
                    <a:ext cx="234950" cy="161925"/>
                  </a:xfrm>
                  <a:custGeom>
                    <a:avLst/>
                    <a:gdLst>
                      <a:gd name="T0" fmla="*/ 84 w 129"/>
                      <a:gd name="T1" fmla="*/ 42 h 89"/>
                      <a:gd name="T2" fmla="*/ 5 w 129"/>
                      <a:gd name="T3" fmla="*/ 83 h 89"/>
                      <a:gd name="T4" fmla="*/ 129 w 129"/>
                      <a:gd name="T5" fmla="*/ 0 h 89"/>
                      <a:gd name="T6" fmla="*/ 2 w 129"/>
                      <a:gd name="T7" fmla="*/ 66 h 89"/>
                      <a:gd name="T8" fmla="*/ 1 w 129"/>
                      <a:gd name="T9" fmla="*/ 71 h 89"/>
                      <a:gd name="T10" fmla="*/ 84 w 129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9" h="89">
                        <a:moveTo>
                          <a:pt x="84" y="42"/>
                        </a:moveTo>
                        <a:cubicBezTo>
                          <a:pt x="58" y="71"/>
                          <a:pt x="3" y="83"/>
                          <a:pt x="5" y="83"/>
                        </a:cubicBezTo>
                        <a:cubicBezTo>
                          <a:pt x="69" y="89"/>
                          <a:pt x="128" y="54"/>
                          <a:pt x="129" y="0"/>
                        </a:cubicBezTo>
                        <a:cubicBezTo>
                          <a:pt x="63" y="32"/>
                          <a:pt x="20" y="0"/>
                          <a:pt x="2" y="66"/>
                        </a:cubicBezTo>
                        <a:cubicBezTo>
                          <a:pt x="2" y="68"/>
                          <a:pt x="1" y="69"/>
                          <a:pt x="1" y="71"/>
                        </a:cubicBezTo>
                        <a:cubicBezTo>
                          <a:pt x="0" y="74"/>
                          <a:pt x="45" y="63"/>
                          <a:pt x="84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9" name="Freeform 18">
                    <a:extLst>
                      <a:ext uri="{FF2B5EF4-FFF2-40B4-BE49-F238E27FC236}">
                        <a16:creationId xmlns:a16="http://schemas.microsoft.com/office/drawing/2014/main" id="{EED24C4E-1517-BDAD-4EF9-79A2D4C5A6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3845705"/>
                    <a:ext cx="169862" cy="227012"/>
                  </a:xfrm>
                  <a:custGeom>
                    <a:avLst/>
                    <a:gdLst>
                      <a:gd name="T0" fmla="*/ 88 w 93"/>
                      <a:gd name="T1" fmla="*/ 0 h 125"/>
                      <a:gd name="T2" fmla="*/ 80 w 93"/>
                      <a:gd name="T3" fmla="*/ 81 h 125"/>
                      <a:gd name="T4" fmla="*/ 52 w 93"/>
                      <a:gd name="T5" fmla="*/ 88 h 125"/>
                      <a:gd name="T6" fmla="*/ 60 w 93"/>
                      <a:gd name="T7" fmla="*/ 31 h 125"/>
                      <a:gd name="T8" fmla="*/ 41 w 93"/>
                      <a:gd name="T9" fmla="*/ 96 h 125"/>
                      <a:gd name="T10" fmla="*/ 26 w 93"/>
                      <a:gd name="T11" fmla="*/ 125 h 125"/>
                      <a:gd name="T12" fmla="*/ 88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88" y="0"/>
                        </a:moveTo>
                        <a:cubicBezTo>
                          <a:pt x="71" y="52"/>
                          <a:pt x="93" y="55"/>
                          <a:pt x="80" y="81"/>
                        </a:cubicBezTo>
                        <a:cubicBezTo>
                          <a:pt x="70" y="81"/>
                          <a:pt x="60" y="83"/>
                          <a:pt x="52" y="88"/>
                        </a:cubicBezTo>
                        <a:cubicBezTo>
                          <a:pt x="48" y="57"/>
                          <a:pt x="62" y="30"/>
                          <a:pt x="60" y="31"/>
                        </a:cubicBezTo>
                        <a:cubicBezTo>
                          <a:pt x="58" y="33"/>
                          <a:pt x="36" y="63"/>
                          <a:pt x="41" y="96"/>
                        </a:cubicBezTo>
                        <a:cubicBezTo>
                          <a:pt x="33" y="104"/>
                          <a:pt x="29" y="114"/>
                          <a:pt x="26" y="125"/>
                        </a:cubicBezTo>
                        <a:cubicBezTo>
                          <a:pt x="0" y="67"/>
                          <a:pt x="38" y="8"/>
                          <a:pt x="8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10" name="Freeform 19">
                    <a:extLst>
                      <a:ext uri="{FF2B5EF4-FFF2-40B4-BE49-F238E27FC236}">
                        <a16:creationId xmlns:a16="http://schemas.microsoft.com/office/drawing/2014/main" id="{12DF8F78-1A50-FB0A-6460-F7DEF8765F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903" y="4082242"/>
                    <a:ext cx="117475" cy="53975"/>
                  </a:xfrm>
                  <a:custGeom>
                    <a:avLst/>
                    <a:gdLst>
                      <a:gd name="T0" fmla="*/ 65 w 65"/>
                      <a:gd name="T1" fmla="*/ 9 h 30"/>
                      <a:gd name="T2" fmla="*/ 23 w 65"/>
                      <a:gd name="T3" fmla="*/ 18 h 30"/>
                      <a:gd name="T4" fmla="*/ 36 w 65"/>
                      <a:gd name="T5" fmla="*/ 0 h 30"/>
                      <a:gd name="T6" fmla="*/ 1 w 65"/>
                      <a:gd name="T7" fmla="*/ 29 h 30"/>
                      <a:gd name="T8" fmla="*/ 3 w 65"/>
                      <a:gd name="T9" fmla="*/ 30 h 30"/>
                      <a:gd name="T10" fmla="*/ 65 w 65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5" h="30">
                        <a:moveTo>
                          <a:pt x="65" y="9"/>
                        </a:moveTo>
                        <a:cubicBezTo>
                          <a:pt x="51" y="12"/>
                          <a:pt x="36" y="16"/>
                          <a:pt x="23" y="18"/>
                        </a:cubicBezTo>
                        <a:cubicBezTo>
                          <a:pt x="27" y="14"/>
                          <a:pt x="34" y="9"/>
                          <a:pt x="36" y="0"/>
                        </a:cubicBezTo>
                        <a:cubicBezTo>
                          <a:pt x="26" y="12"/>
                          <a:pt x="12" y="19"/>
                          <a:pt x="1" y="29"/>
                        </a:cubicBezTo>
                        <a:cubicBezTo>
                          <a:pt x="0" y="30"/>
                          <a:pt x="1" y="30"/>
                          <a:pt x="3" y="30"/>
                        </a:cubicBezTo>
                        <a:cubicBezTo>
                          <a:pt x="22" y="24"/>
                          <a:pt x="46" y="16"/>
                          <a:pt x="65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11" name="Freeform 20">
                    <a:extLst>
                      <a:ext uri="{FF2B5EF4-FFF2-40B4-BE49-F238E27FC236}">
                        <a16:creationId xmlns:a16="http://schemas.microsoft.com/office/drawing/2014/main" id="{23E8D408-9C8E-532F-E858-DA40D82500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71616" y="3759980"/>
                    <a:ext cx="217487" cy="187325"/>
                  </a:xfrm>
                  <a:custGeom>
                    <a:avLst/>
                    <a:gdLst>
                      <a:gd name="T0" fmla="*/ 75 w 119"/>
                      <a:gd name="T1" fmla="*/ 49 h 103"/>
                      <a:gd name="T2" fmla="*/ 6 w 119"/>
                      <a:gd name="T3" fmla="*/ 103 h 103"/>
                      <a:gd name="T4" fmla="*/ 110 w 119"/>
                      <a:gd name="T5" fmla="*/ 0 h 103"/>
                      <a:gd name="T6" fmla="*/ 0 w 119"/>
                      <a:gd name="T7" fmla="*/ 87 h 103"/>
                      <a:gd name="T8" fmla="*/ 0 w 119"/>
                      <a:gd name="T9" fmla="*/ 92 h 103"/>
                      <a:gd name="T10" fmla="*/ 75 w 119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03">
                        <a:moveTo>
                          <a:pt x="75" y="49"/>
                        </a:moveTo>
                        <a:cubicBezTo>
                          <a:pt x="55" y="81"/>
                          <a:pt x="4" y="103"/>
                          <a:pt x="6" y="103"/>
                        </a:cubicBezTo>
                        <a:cubicBezTo>
                          <a:pt x="68" y="97"/>
                          <a:pt x="119" y="52"/>
                          <a:pt x="110" y="0"/>
                        </a:cubicBezTo>
                        <a:cubicBezTo>
                          <a:pt x="52" y="43"/>
                          <a:pt x="6" y="20"/>
                          <a:pt x="0" y="87"/>
                        </a:cubicBezTo>
                        <a:cubicBezTo>
                          <a:pt x="0" y="88"/>
                          <a:pt x="0" y="90"/>
                          <a:pt x="0" y="92"/>
                        </a:cubicBezTo>
                        <a:cubicBezTo>
                          <a:pt x="0" y="95"/>
                          <a:pt x="41" y="76"/>
                          <a:pt x="7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" name="Freeform 21">
                    <a:extLst>
                      <a:ext uri="{FF2B5EF4-FFF2-40B4-BE49-F238E27FC236}">
                        <a16:creationId xmlns:a16="http://schemas.microsoft.com/office/drawing/2014/main" id="{3071D8D8-6BE4-9366-BA9C-BD5C51EA0C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591" y="3664730"/>
                    <a:ext cx="160337" cy="238125"/>
                  </a:xfrm>
                  <a:custGeom>
                    <a:avLst/>
                    <a:gdLst>
                      <a:gd name="T0" fmla="*/ 72 w 88"/>
                      <a:gd name="T1" fmla="*/ 0 h 131"/>
                      <a:gd name="T2" fmla="*/ 79 w 88"/>
                      <a:gd name="T3" fmla="*/ 79 h 131"/>
                      <a:gd name="T4" fmla="*/ 54 w 88"/>
                      <a:gd name="T5" fmla="*/ 91 h 131"/>
                      <a:gd name="T6" fmla="*/ 51 w 88"/>
                      <a:gd name="T7" fmla="*/ 35 h 131"/>
                      <a:gd name="T8" fmla="*/ 44 w 88"/>
                      <a:gd name="T9" fmla="*/ 102 h 131"/>
                      <a:gd name="T10" fmla="*/ 35 w 88"/>
                      <a:gd name="T11" fmla="*/ 131 h 131"/>
                      <a:gd name="T12" fmla="*/ 72 w 88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131">
                        <a:moveTo>
                          <a:pt x="72" y="0"/>
                        </a:moveTo>
                        <a:cubicBezTo>
                          <a:pt x="65" y="54"/>
                          <a:pt x="88" y="53"/>
                          <a:pt x="79" y="79"/>
                        </a:cubicBezTo>
                        <a:cubicBezTo>
                          <a:pt x="70" y="82"/>
                          <a:pt x="61" y="85"/>
                          <a:pt x="54" y="91"/>
                        </a:cubicBezTo>
                        <a:cubicBezTo>
                          <a:pt x="44" y="63"/>
                          <a:pt x="52" y="34"/>
                          <a:pt x="51" y="35"/>
                        </a:cubicBezTo>
                        <a:cubicBezTo>
                          <a:pt x="49" y="37"/>
                          <a:pt x="34" y="70"/>
                          <a:pt x="44" y="102"/>
                        </a:cubicBezTo>
                        <a:cubicBezTo>
                          <a:pt x="39" y="110"/>
                          <a:pt x="37" y="121"/>
                          <a:pt x="35" y="131"/>
                        </a:cubicBezTo>
                        <a:cubicBezTo>
                          <a:pt x="0" y="80"/>
                          <a:pt x="26" y="17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" name="Freeform 22">
                    <a:extLst>
                      <a:ext uri="{FF2B5EF4-FFF2-40B4-BE49-F238E27FC236}">
                        <a16:creationId xmlns:a16="http://schemas.microsoft.com/office/drawing/2014/main" id="{897E1885-499C-EBD6-460D-2B0408C3D0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4466" y="3912380"/>
                    <a:ext cx="104775" cy="65087"/>
                  </a:xfrm>
                  <a:custGeom>
                    <a:avLst/>
                    <a:gdLst>
                      <a:gd name="T0" fmla="*/ 58 w 58"/>
                      <a:gd name="T1" fmla="*/ 4 h 36"/>
                      <a:gd name="T2" fmla="*/ 19 w 58"/>
                      <a:gd name="T3" fmla="*/ 20 h 36"/>
                      <a:gd name="T4" fmla="*/ 29 w 58"/>
                      <a:gd name="T5" fmla="*/ 0 h 36"/>
                      <a:gd name="T6" fmla="*/ 0 w 58"/>
                      <a:gd name="T7" fmla="*/ 35 h 36"/>
                      <a:gd name="T8" fmla="*/ 2 w 58"/>
                      <a:gd name="T9" fmla="*/ 35 h 36"/>
                      <a:gd name="T10" fmla="*/ 58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58" y="4"/>
                        </a:moveTo>
                        <a:cubicBezTo>
                          <a:pt x="45" y="9"/>
                          <a:pt x="31" y="16"/>
                          <a:pt x="19" y="20"/>
                        </a:cubicBezTo>
                        <a:cubicBezTo>
                          <a:pt x="22" y="16"/>
                          <a:pt x="28" y="9"/>
                          <a:pt x="29" y="0"/>
                        </a:cubicBezTo>
                        <a:cubicBezTo>
                          <a:pt x="22" y="14"/>
                          <a:pt x="9" y="23"/>
                          <a:pt x="0" y="35"/>
                        </a:cubicBezTo>
                        <a:cubicBezTo>
                          <a:pt x="0" y="36"/>
                          <a:pt x="1" y="36"/>
                          <a:pt x="2" y="35"/>
                        </a:cubicBezTo>
                        <a:cubicBezTo>
                          <a:pt x="20" y="26"/>
                          <a:pt x="41" y="14"/>
                          <a:pt x="58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" name="Freeform 23">
                    <a:extLst>
                      <a:ext uri="{FF2B5EF4-FFF2-40B4-BE49-F238E27FC236}">
                        <a16:creationId xmlns:a16="http://schemas.microsoft.com/office/drawing/2014/main" id="{5EA801F0-1D4F-C45C-A7D3-F515CF3039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0678" y="3536142"/>
                    <a:ext cx="206375" cy="215900"/>
                  </a:xfrm>
                  <a:custGeom>
                    <a:avLst/>
                    <a:gdLst>
                      <a:gd name="T0" fmla="*/ 71 w 114"/>
                      <a:gd name="T1" fmla="*/ 54 h 119"/>
                      <a:gd name="T2" fmla="*/ 15 w 114"/>
                      <a:gd name="T3" fmla="*/ 118 h 119"/>
                      <a:gd name="T4" fmla="*/ 96 w 114"/>
                      <a:gd name="T5" fmla="*/ 0 h 119"/>
                      <a:gd name="T6" fmla="*/ 7 w 114"/>
                      <a:gd name="T7" fmla="*/ 104 h 119"/>
                      <a:gd name="T8" fmla="*/ 7 w 114"/>
                      <a:gd name="T9" fmla="*/ 108 h 119"/>
                      <a:gd name="T10" fmla="*/ 71 w 114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4" h="119">
                        <a:moveTo>
                          <a:pt x="71" y="54"/>
                        </a:moveTo>
                        <a:cubicBezTo>
                          <a:pt x="58" y="89"/>
                          <a:pt x="13" y="119"/>
                          <a:pt x="15" y="118"/>
                        </a:cubicBezTo>
                        <a:cubicBezTo>
                          <a:pt x="74" y="101"/>
                          <a:pt x="114" y="49"/>
                          <a:pt x="96" y="0"/>
                        </a:cubicBezTo>
                        <a:cubicBezTo>
                          <a:pt x="48" y="52"/>
                          <a:pt x="0" y="39"/>
                          <a:pt x="7" y="104"/>
                        </a:cubicBezTo>
                        <a:cubicBezTo>
                          <a:pt x="7" y="105"/>
                          <a:pt x="7" y="107"/>
                          <a:pt x="7" y="108"/>
                        </a:cubicBezTo>
                        <a:cubicBezTo>
                          <a:pt x="8" y="112"/>
                          <a:pt x="44" y="86"/>
                          <a:pt x="7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" name="Freeform 24">
                    <a:extLst>
                      <a:ext uri="{FF2B5EF4-FFF2-40B4-BE49-F238E27FC236}">
                        <a16:creationId xmlns:a16="http://schemas.microsoft.com/office/drawing/2014/main" id="{C8C4EDAF-CAFD-52D5-F9FA-11396C64E0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303" y="3472642"/>
                    <a:ext cx="144462" cy="241300"/>
                  </a:xfrm>
                  <a:custGeom>
                    <a:avLst/>
                    <a:gdLst>
                      <a:gd name="T0" fmla="*/ 55 w 79"/>
                      <a:gd name="T1" fmla="*/ 0 h 133"/>
                      <a:gd name="T2" fmla="*/ 76 w 79"/>
                      <a:gd name="T3" fmla="*/ 75 h 133"/>
                      <a:gd name="T4" fmla="*/ 54 w 79"/>
                      <a:gd name="T5" fmla="*/ 90 h 133"/>
                      <a:gd name="T6" fmla="*/ 41 w 79"/>
                      <a:gd name="T7" fmla="*/ 38 h 133"/>
                      <a:gd name="T8" fmla="*/ 47 w 79"/>
                      <a:gd name="T9" fmla="*/ 102 h 133"/>
                      <a:gd name="T10" fmla="*/ 44 w 79"/>
                      <a:gd name="T11" fmla="*/ 133 h 133"/>
                      <a:gd name="T12" fmla="*/ 5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55" y="0"/>
                        </a:moveTo>
                        <a:cubicBezTo>
                          <a:pt x="58" y="52"/>
                          <a:pt x="79" y="47"/>
                          <a:pt x="76" y="75"/>
                        </a:cubicBezTo>
                        <a:cubicBezTo>
                          <a:pt x="68" y="79"/>
                          <a:pt x="60" y="83"/>
                          <a:pt x="54" y="90"/>
                        </a:cubicBezTo>
                        <a:cubicBezTo>
                          <a:pt x="39" y="65"/>
                          <a:pt x="42" y="36"/>
                          <a:pt x="41" y="38"/>
                        </a:cubicBezTo>
                        <a:cubicBezTo>
                          <a:pt x="40" y="39"/>
                          <a:pt x="31" y="74"/>
                          <a:pt x="47" y="102"/>
                        </a:cubicBezTo>
                        <a:cubicBezTo>
                          <a:pt x="43" y="111"/>
                          <a:pt x="43" y="122"/>
                          <a:pt x="44" y="133"/>
                        </a:cubicBezTo>
                        <a:cubicBezTo>
                          <a:pt x="0" y="90"/>
                          <a:pt x="13" y="25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" name="Freeform 25">
                    <a:extLst>
                      <a:ext uri="{FF2B5EF4-FFF2-40B4-BE49-F238E27FC236}">
                        <a16:creationId xmlns:a16="http://schemas.microsoft.com/office/drawing/2014/main" id="{32925B4A-B67B-7904-D7A6-D973D7B918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3717117"/>
                    <a:ext cx="90487" cy="74612"/>
                  </a:xfrm>
                  <a:custGeom>
                    <a:avLst/>
                    <a:gdLst>
                      <a:gd name="T0" fmla="*/ 50 w 50"/>
                      <a:gd name="T1" fmla="*/ 0 h 41"/>
                      <a:gd name="T2" fmla="*/ 16 w 50"/>
                      <a:gd name="T3" fmla="*/ 23 h 41"/>
                      <a:gd name="T4" fmla="*/ 22 w 50"/>
                      <a:gd name="T5" fmla="*/ 2 h 41"/>
                      <a:gd name="T6" fmla="*/ 0 w 50"/>
                      <a:gd name="T7" fmla="*/ 40 h 41"/>
                      <a:gd name="T8" fmla="*/ 3 w 50"/>
                      <a:gd name="T9" fmla="*/ 40 h 41"/>
                      <a:gd name="T10" fmla="*/ 5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50" y="0"/>
                        </a:moveTo>
                        <a:cubicBezTo>
                          <a:pt x="39" y="8"/>
                          <a:pt x="27" y="16"/>
                          <a:pt x="16" y="23"/>
                        </a:cubicBezTo>
                        <a:cubicBezTo>
                          <a:pt x="19" y="18"/>
                          <a:pt x="23" y="10"/>
                          <a:pt x="22" y="2"/>
                        </a:cubicBezTo>
                        <a:cubicBezTo>
                          <a:pt x="17" y="16"/>
                          <a:pt x="8" y="27"/>
                          <a:pt x="0" y="40"/>
                        </a:cubicBezTo>
                        <a:cubicBezTo>
                          <a:pt x="1" y="41"/>
                          <a:pt x="2" y="41"/>
                          <a:pt x="3" y="40"/>
                        </a:cubicBezTo>
                        <a:cubicBezTo>
                          <a:pt x="18" y="28"/>
                          <a:pt x="36" y="12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" name="Freeform 26">
                    <a:extLst>
                      <a:ext uri="{FF2B5EF4-FFF2-40B4-BE49-F238E27FC236}">
                        <a16:creationId xmlns:a16="http://schemas.microsoft.com/office/drawing/2014/main" id="{2B1F4DC5-2E65-7AD8-5994-082BBFCF78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6878" y="3305955"/>
                    <a:ext cx="201612" cy="234950"/>
                  </a:xfrm>
                  <a:custGeom>
                    <a:avLst/>
                    <a:gdLst>
                      <a:gd name="T0" fmla="*/ 71 w 111"/>
                      <a:gd name="T1" fmla="*/ 56 h 129"/>
                      <a:gd name="T2" fmla="*/ 29 w 111"/>
                      <a:gd name="T3" fmla="*/ 128 h 129"/>
                      <a:gd name="T4" fmla="*/ 85 w 111"/>
                      <a:gd name="T5" fmla="*/ 0 h 129"/>
                      <a:gd name="T6" fmla="*/ 18 w 111"/>
                      <a:gd name="T7" fmla="*/ 116 h 129"/>
                      <a:gd name="T8" fmla="*/ 20 w 111"/>
                      <a:gd name="T9" fmla="*/ 120 h 129"/>
                      <a:gd name="T10" fmla="*/ 71 w 111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1" h="129">
                        <a:moveTo>
                          <a:pt x="71" y="56"/>
                        </a:moveTo>
                        <a:cubicBezTo>
                          <a:pt x="65" y="92"/>
                          <a:pt x="27" y="129"/>
                          <a:pt x="29" y="128"/>
                        </a:cubicBezTo>
                        <a:cubicBezTo>
                          <a:pt x="82" y="100"/>
                          <a:pt x="111" y="43"/>
                          <a:pt x="85" y="0"/>
                        </a:cubicBezTo>
                        <a:cubicBezTo>
                          <a:pt x="49" y="58"/>
                          <a:pt x="0" y="55"/>
                          <a:pt x="18" y="116"/>
                        </a:cubicBezTo>
                        <a:cubicBezTo>
                          <a:pt x="19" y="117"/>
                          <a:pt x="19" y="118"/>
                          <a:pt x="20" y="120"/>
                        </a:cubicBezTo>
                        <a:cubicBezTo>
                          <a:pt x="21" y="123"/>
                          <a:pt x="51" y="91"/>
                          <a:pt x="7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" name="Freeform 27">
                    <a:extLst>
                      <a:ext uri="{FF2B5EF4-FFF2-40B4-BE49-F238E27FC236}">
                        <a16:creationId xmlns:a16="http://schemas.microsoft.com/office/drawing/2014/main" id="{921CCD06-253C-C2AF-9EAD-3ABBA39F04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7028" y="3271030"/>
                    <a:ext cx="128587" cy="236537"/>
                  </a:xfrm>
                  <a:custGeom>
                    <a:avLst/>
                    <a:gdLst>
                      <a:gd name="T0" fmla="*/ 36 w 70"/>
                      <a:gd name="T1" fmla="*/ 0 h 130"/>
                      <a:gd name="T2" fmla="*/ 70 w 70"/>
                      <a:gd name="T3" fmla="*/ 68 h 130"/>
                      <a:gd name="T4" fmla="*/ 52 w 70"/>
                      <a:gd name="T5" fmla="*/ 87 h 130"/>
                      <a:gd name="T6" fmla="*/ 29 w 70"/>
                      <a:gd name="T7" fmla="*/ 39 h 130"/>
                      <a:gd name="T8" fmla="*/ 47 w 70"/>
                      <a:gd name="T9" fmla="*/ 100 h 130"/>
                      <a:gd name="T10" fmla="*/ 50 w 70"/>
                      <a:gd name="T11" fmla="*/ 130 h 130"/>
                      <a:gd name="T12" fmla="*/ 36 w 70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" h="130">
                        <a:moveTo>
                          <a:pt x="36" y="0"/>
                        </a:moveTo>
                        <a:cubicBezTo>
                          <a:pt x="49" y="50"/>
                          <a:pt x="68" y="41"/>
                          <a:pt x="70" y="68"/>
                        </a:cubicBezTo>
                        <a:cubicBezTo>
                          <a:pt x="63" y="74"/>
                          <a:pt x="56" y="80"/>
                          <a:pt x="52" y="87"/>
                        </a:cubicBezTo>
                        <a:cubicBezTo>
                          <a:pt x="33" y="66"/>
                          <a:pt x="30" y="37"/>
                          <a:pt x="29" y="39"/>
                        </a:cubicBezTo>
                        <a:cubicBezTo>
                          <a:pt x="29" y="41"/>
                          <a:pt x="27" y="76"/>
                          <a:pt x="47" y="100"/>
                        </a:cubicBezTo>
                        <a:cubicBezTo>
                          <a:pt x="45" y="110"/>
                          <a:pt x="47" y="120"/>
                          <a:pt x="50" y="130"/>
                        </a:cubicBezTo>
                        <a:cubicBezTo>
                          <a:pt x="0" y="97"/>
                          <a:pt x="1" y="32"/>
                          <a:pt x="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" name="Freeform 28">
                    <a:extLst>
                      <a:ext uri="{FF2B5EF4-FFF2-40B4-BE49-F238E27FC236}">
                        <a16:creationId xmlns:a16="http://schemas.microsoft.com/office/drawing/2014/main" id="{BF2253CA-92A3-3593-8AB2-D223676592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8466" y="3501217"/>
                    <a:ext cx="73025" cy="88900"/>
                  </a:xfrm>
                  <a:custGeom>
                    <a:avLst/>
                    <a:gdLst>
                      <a:gd name="T0" fmla="*/ 40 w 40"/>
                      <a:gd name="T1" fmla="*/ 0 h 49"/>
                      <a:gd name="T2" fmla="*/ 12 w 40"/>
                      <a:gd name="T3" fmla="*/ 28 h 49"/>
                      <a:gd name="T4" fmla="*/ 13 w 40"/>
                      <a:gd name="T5" fmla="*/ 8 h 49"/>
                      <a:gd name="T6" fmla="*/ 0 w 40"/>
                      <a:gd name="T7" fmla="*/ 48 h 49"/>
                      <a:gd name="T8" fmla="*/ 2 w 40"/>
                      <a:gd name="T9" fmla="*/ 48 h 49"/>
                      <a:gd name="T10" fmla="*/ 40 w 40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0" h="49">
                        <a:moveTo>
                          <a:pt x="40" y="0"/>
                        </a:moveTo>
                        <a:cubicBezTo>
                          <a:pt x="31" y="10"/>
                          <a:pt x="21" y="20"/>
                          <a:pt x="12" y="28"/>
                        </a:cubicBezTo>
                        <a:cubicBezTo>
                          <a:pt x="13" y="23"/>
                          <a:pt x="16" y="15"/>
                          <a:pt x="13" y="8"/>
                        </a:cubicBezTo>
                        <a:cubicBezTo>
                          <a:pt x="12" y="22"/>
                          <a:pt x="4" y="35"/>
                          <a:pt x="0" y="48"/>
                        </a:cubicBezTo>
                        <a:cubicBezTo>
                          <a:pt x="0" y="49"/>
                          <a:pt x="1" y="49"/>
                          <a:pt x="2" y="48"/>
                        </a:cubicBezTo>
                        <a:cubicBezTo>
                          <a:pt x="14" y="34"/>
                          <a:pt x="29" y="15"/>
                          <a:pt x="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" name="Freeform 29">
                    <a:extLst>
                      <a:ext uri="{FF2B5EF4-FFF2-40B4-BE49-F238E27FC236}">
                        <a16:creationId xmlns:a16="http://schemas.microsoft.com/office/drawing/2014/main" id="{44CA7992-F571-D1E2-20E9-F478635921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866" y="3069417"/>
                    <a:ext cx="192087" cy="244475"/>
                  </a:xfrm>
                  <a:custGeom>
                    <a:avLst/>
                    <a:gdLst>
                      <a:gd name="T0" fmla="*/ 69 w 105"/>
                      <a:gd name="T1" fmla="*/ 56 h 134"/>
                      <a:gd name="T2" fmla="*/ 41 w 105"/>
                      <a:gd name="T3" fmla="*/ 133 h 134"/>
                      <a:gd name="T4" fmla="*/ 72 w 105"/>
                      <a:gd name="T5" fmla="*/ 0 h 134"/>
                      <a:gd name="T6" fmla="*/ 29 w 105"/>
                      <a:gd name="T7" fmla="*/ 123 h 134"/>
                      <a:gd name="T8" fmla="*/ 31 w 105"/>
                      <a:gd name="T9" fmla="*/ 127 h 134"/>
                      <a:gd name="T10" fmla="*/ 69 w 105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5" h="134">
                        <a:moveTo>
                          <a:pt x="69" y="56"/>
                        </a:moveTo>
                        <a:cubicBezTo>
                          <a:pt x="69" y="92"/>
                          <a:pt x="40" y="134"/>
                          <a:pt x="41" y="133"/>
                        </a:cubicBezTo>
                        <a:cubicBezTo>
                          <a:pt x="88" y="97"/>
                          <a:pt x="105" y="36"/>
                          <a:pt x="72" y="0"/>
                        </a:cubicBezTo>
                        <a:cubicBezTo>
                          <a:pt x="48" y="63"/>
                          <a:pt x="0" y="68"/>
                          <a:pt x="29" y="123"/>
                        </a:cubicBezTo>
                        <a:cubicBezTo>
                          <a:pt x="30" y="124"/>
                          <a:pt x="30" y="126"/>
                          <a:pt x="31" y="127"/>
                        </a:cubicBezTo>
                        <a:cubicBezTo>
                          <a:pt x="33" y="130"/>
                          <a:pt x="56" y="94"/>
                          <a:pt x="69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" name="Freeform 30">
                    <a:extLst>
                      <a:ext uri="{FF2B5EF4-FFF2-40B4-BE49-F238E27FC236}">
                        <a16:creationId xmlns:a16="http://schemas.microsoft.com/office/drawing/2014/main" id="{40361BDD-CEA1-77BA-60C6-9568501D71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16078" y="3066242"/>
                    <a:ext cx="133350" cy="222250"/>
                  </a:xfrm>
                  <a:custGeom>
                    <a:avLst/>
                    <a:gdLst>
                      <a:gd name="T0" fmla="*/ 28 w 73"/>
                      <a:gd name="T1" fmla="*/ 0 h 122"/>
                      <a:gd name="T2" fmla="*/ 73 w 73"/>
                      <a:gd name="T3" fmla="*/ 59 h 122"/>
                      <a:gd name="T4" fmla="*/ 59 w 73"/>
                      <a:gd name="T5" fmla="*/ 80 h 122"/>
                      <a:gd name="T6" fmla="*/ 29 w 73"/>
                      <a:gd name="T7" fmla="*/ 39 h 122"/>
                      <a:gd name="T8" fmla="*/ 57 w 73"/>
                      <a:gd name="T9" fmla="*/ 94 h 122"/>
                      <a:gd name="T10" fmla="*/ 65 w 73"/>
                      <a:gd name="T11" fmla="*/ 122 h 122"/>
                      <a:gd name="T12" fmla="*/ 28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28" y="0"/>
                        </a:moveTo>
                        <a:cubicBezTo>
                          <a:pt x="49" y="46"/>
                          <a:pt x="66" y="34"/>
                          <a:pt x="73" y="59"/>
                        </a:cubicBezTo>
                        <a:cubicBezTo>
                          <a:pt x="67" y="65"/>
                          <a:pt x="62" y="72"/>
                          <a:pt x="59" y="80"/>
                        </a:cubicBezTo>
                        <a:cubicBezTo>
                          <a:pt x="37" y="63"/>
                          <a:pt x="29" y="36"/>
                          <a:pt x="29" y="39"/>
                        </a:cubicBezTo>
                        <a:cubicBezTo>
                          <a:pt x="28" y="41"/>
                          <a:pt x="33" y="74"/>
                          <a:pt x="57" y="94"/>
                        </a:cubicBezTo>
                        <a:cubicBezTo>
                          <a:pt x="57" y="103"/>
                          <a:pt x="60" y="113"/>
                          <a:pt x="65" y="122"/>
                        </a:cubicBezTo>
                        <a:cubicBezTo>
                          <a:pt x="11" y="99"/>
                          <a:pt x="0" y="37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" name="Freeform 31">
                    <a:extLst>
                      <a:ext uri="{FF2B5EF4-FFF2-40B4-BE49-F238E27FC236}">
                        <a16:creationId xmlns:a16="http://schemas.microsoft.com/office/drawing/2014/main" id="{A9646B94-33D7-6851-BFC4-AB560DD926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0378" y="3271030"/>
                    <a:ext cx="52387" cy="98425"/>
                  </a:xfrm>
                  <a:custGeom>
                    <a:avLst/>
                    <a:gdLst>
                      <a:gd name="T0" fmla="*/ 29 w 29"/>
                      <a:gd name="T1" fmla="*/ 0 h 54"/>
                      <a:gd name="T2" fmla="*/ 7 w 29"/>
                      <a:gd name="T3" fmla="*/ 32 h 54"/>
                      <a:gd name="T4" fmla="*/ 5 w 29"/>
                      <a:gd name="T5" fmla="*/ 12 h 54"/>
                      <a:gd name="T6" fmla="*/ 0 w 29"/>
                      <a:gd name="T7" fmla="*/ 53 h 54"/>
                      <a:gd name="T8" fmla="*/ 2 w 29"/>
                      <a:gd name="T9" fmla="*/ 52 h 54"/>
                      <a:gd name="T10" fmla="*/ 29 w 29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54">
                        <a:moveTo>
                          <a:pt x="29" y="0"/>
                        </a:moveTo>
                        <a:cubicBezTo>
                          <a:pt x="22" y="11"/>
                          <a:pt x="15" y="22"/>
                          <a:pt x="7" y="32"/>
                        </a:cubicBezTo>
                        <a:cubicBezTo>
                          <a:pt x="8" y="27"/>
                          <a:pt x="9" y="19"/>
                          <a:pt x="5" y="12"/>
                        </a:cubicBezTo>
                        <a:cubicBezTo>
                          <a:pt x="6" y="26"/>
                          <a:pt x="1" y="39"/>
                          <a:pt x="0" y="53"/>
                        </a:cubicBezTo>
                        <a:cubicBezTo>
                          <a:pt x="0" y="54"/>
                          <a:pt x="1" y="54"/>
                          <a:pt x="2" y="52"/>
                        </a:cubicBezTo>
                        <a:cubicBezTo>
                          <a:pt x="11" y="36"/>
                          <a:pt x="22" y="16"/>
                          <a:pt x="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" name="Freeform 32">
                    <a:extLst>
                      <a:ext uri="{FF2B5EF4-FFF2-40B4-BE49-F238E27FC236}">
                        <a16:creationId xmlns:a16="http://schemas.microsoft.com/office/drawing/2014/main" id="{51782294-2263-1617-9040-16F9DCDDB7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7516" y="2847167"/>
                    <a:ext cx="171450" cy="244475"/>
                  </a:xfrm>
                  <a:custGeom>
                    <a:avLst/>
                    <a:gdLst>
                      <a:gd name="T0" fmla="*/ 64 w 95"/>
                      <a:gd name="T1" fmla="*/ 55 h 134"/>
                      <a:gd name="T2" fmla="*/ 52 w 95"/>
                      <a:gd name="T3" fmla="*/ 133 h 134"/>
                      <a:gd name="T4" fmla="*/ 56 w 95"/>
                      <a:gd name="T5" fmla="*/ 0 h 134"/>
                      <a:gd name="T6" fmla="*/ 38 w 95"/>
                      <a:gd name="T7" fmla="*/ 126 h 134"/>
                      <a:gd name="T8" fmla="*/ 41 w 95"/>
                      <a:gd name="T9" fmla="*/ 129 h 134"/>
                      <a:gd name="T10" fmla="*/ 64 w 95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5" h="134">
                        <a:moveTo>
                          <a:pt x="64" y="55"/>
                        </a:moveTo>
                        <a:cubicBezTo>
                          <a:pt x="70" y="88"/>
                          <a:pt x="50" y="134"/>
                          <a:pt x="52" y="133"/>
                        </a:cubicBezTo>
                        <a:cubicBezTo>
                          <a:pt x="89" y="90"/>
                          <a:pt x="95" y="29"/>
                          <a:pt x="56" y="0"/>
                        </a:cubicBezTo>
                        <a:cubicBezTo>
                          <a:pt x="45" y="65"/>
                          <a:pt x="0" y="79"/>
                          <a:pt x="38" y="126"/>
                        </a:cubicBezTo>
                        <a:cubicBezTo>
                          <a:pt x="39" y="127"/>
                          <a:pt x="40" y="128"/>
                          <a:pt x="41" y="129"/>
                        </a:cubicBezTo>
                        <a:cubicBezTo>
                          <a:pt x="43" y="132"/>
                          <a:pt x="58" y="93"/>
                          <a:pt x="64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" name="Freeform 33">
                    <a:extLst>
                      <a:ext uri="{FF2B5EF4-FFF2-40B4-BE49-F238E27FC236}">
                        <a16:creationId xmlns:a16="http://schemas.microsoft.com/office/drawing/2014/main" id="{A6AE4855-6F30-6DB9-7DFA-DC69F88349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1791" y="2872567"/>
                    <a:ext cx="139700" cy="200025"/>
                  </a:xfrm>
                  <a:custGeom>
                    <a:avLst/>
                    <a:gdLst>
                      <a:gd name="T0" fmla="*/ 20 w 77"/>
                      <a:gd name="T1" fmla="*/ 0 h 110"/>
                      <a:gd name="T2" fmla="*/ 74 w 77"/>
                      <a:gd name="T3" fmla="*/ 48 h 110"/>
                      <a:gd name="T4" fmla="*/ 64 w 77"/>
                      <a:gd name="T5" fmla="*/ 72 h 110"/>
                      <a:gd name="T6" fmla="*/ 28 w 77"/>
                      <a:gd name="T7" fmla="*/ 37 h 110"/>
                      <a:gd name="T8" fmla="*/ 65 w 77"/>
                      <a:gd name="T9" fmla="*/ 85 h 110"/>
                      <a:gd name="T10" fmla="*/ 77 w 77"/>
                      <a:gd name="T11" fmla="*/ 110 h 110"/>
                      <a:gd name="T12" fmla="*/ 20 w 77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7" h="110">
                        <a:moveTo>
                          <a:pt x="20" y="0"/>
                        </a:moveTo>
                        <a:cubicBezTo>
                          <a:pt x="48" y="40"/>
                          <a:pt x="63" y="25"/>
                          <a:pt x="74" y="48"/>
                        </a:cubicBezTo>
                        <a:cubicBezTo>
                          <a:pt x="69" y="56"/>
                          <a:pt x="65" y="63"/>
                          <a:pt x="64" y="72"/>
                        </a:cubicBezTo>
                        <a:cubicBezTo>
                          <a:pt x="40" y="59"/>
                          <a:pt x="28" y="35"/>
                          <a:pt x="28" y="37"/>
                        </a:cubicBezTo>
                        <a:cubicBezTo>
                          <a:pt x="28" y="39"/>
                          <a:pt x="38" y="70"/>
                          <a:pt x="65" y="85"/>
                        </a:cubicBezTo>
                        <a:cubicBezTo>
                          <a:pt x="66" y="94"/>
                          <a:pt x="71" y="102"/>
                          <a:pt x="77" y="110"/>
                        </a:cubicBezTo>
                        <a:cubicBezTo>
                          <a:pt x="22" y="98"/>
                          <a:pt x="0" y="41"/>
                          <a:pt x="2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" name="Freeform 34">
                    <a:extLst>
                      <a:ext uri="{FF2B5EF4-FFF2-40B4-BE49-F238E27FC236}">
                        <a16:creationId xmlns:a16="http://schemas.microsoft.com/office/drawing/2014/main" id="{032A4DA4-AE07-D165-B9A1-085940EFBA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428" y="3047192"/>
                    <a:ext cx="38100" cy="106362"/>
                  </a:xfrm>
                  <a:custGeom>
                    <a:avLst/>
                    <a:gdLst>
                      <a:gd name="T0" fmla="*/ 21 w 21"/>
                      <a:gd name="T1" fmla="*/ 0 h 58"/>
                      <a:gd name="T2" fmla="*/ 6 w 21"/>
                      <a:gd name="T3" fmla="*/ 35 h 58"/>
                      <a:gd name="T4" fmla="*/ 0 w 21"/>
                      <a:gd name="T5" fmla="*/ 16 h 58"/>
                      <a:gd name="T6" fmla="*/ 2 w 21"/>
                      <a:gd name="T7" fmla="*/ 57 h 58"/>
                      <a:gd name="T8" fmla="*/ 4 w 21"/>
                      <a:gd name="T9" fmla="*/ 56 h 58"/>
                      <a:gd name="T10" fmla="*/ 21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21" y="0"/>
                        </a:moveTo>
                        <a:cubicBezTo>
                          <a:pt x="16" y="12"/>
                          <a:pt x="11" y="25"/>
                          <a:pt x="6" y="35"/>
                        </a:cubicBezTo>
                        <a:cubicBezTo>
                          <a:pt x="5" y="30"/>
                          <a:pt x="5" y="22"/>
                          <a:pt x="0" y="16"/>
                        </a:cubicBezTo>
                        <a:cubicBezTo>
                          <a:pt x="4" y="30"/>
                          <a:pt x="2" y="43"/>
                          <a:pt x="2" y="57"/>
                        </a:cubicBezTo>
                        <a:cubicBezTo>
                          <a:pt x="3" y="58"/>
                          <a:pt x="4" y="57"/>
                          <a:pt x="4" y="56"/>
                        </a:cubicBezTo>
                        <a:cubicBezTo>
                          <a:pt x="10" y="39"/>
                          <a:pt x="17" y="17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" name="Freeform 35">
                    <a:extLst>
                      <a:ext uri="{FF2B5EF4-FFF2-40B4-BE49-F238E27FC236}">
                        <a16:creationId xmlns:a16="http://schemas.microsoft.com/office/drawing/2014/main" id="{71141177-2FCC-E89C-8FD4-F3D4BD0A03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3541" y="2629680"/>
                    <a:ext cx="160337" cy="236537"/>
                  </a:xfrm>
                  <a:custGeom>
                    <a:avLst/>
                    <a:gdLst>
                      <a:gd name="T0" fmla="*/ 56 w 88"/>
                      <a:gd name="T1" fmla="*/ 51 h 130"/>
                      <a:gd name="T2" fmla="*/ 59 w 88"/>
                      <a:gd name="T3" fmla="*/ 128 h 130"/>
                      <a:gd name="T4" fmla="*/ 40 w 88"/>
                      <a:gd name="T5" fmla="*/ 0 h 130"/>
                      <a:gd name="T6" fmla="*/ 45 w 88"/>
                      <a:gd name="T7" fmla="*/ 124 h 130"/>
                      <a:gd name="T8" fmla="*/ 48 w 88"/>
                      <a:gd name="T9" fmla="*/ 127 h 130"/>
                      <a:gd name="T10" fmla="*/ 56 w 88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8" h="130">
                        <a:moveTo>
                          <a:pt x="56" y="51"/>
                        </a:moveTo>
                        <a:cubicBezTo>
                          <a:pt x="69" y="82"/>
                          <a:pt x="59" y="130"/>
                          <a:pt x="59" y="128"/>
                        </a:cubicBezTo>
                        <a:cubicBezTo>
                          <a:pt x="88" y="80"/>
                          <a:pt x="82" y="21"/>
                          <a:pt x="40" y="0"/>
                        </a:cubicBezTo>
                        <a:cubicBezTo>
                          <a:pt x="40" y="64"/>
                          <a:pt x="0" y="86"/>
                          <a:pt x="45" y="124"/>
                        </a:cubicBezTo>
                        <a:cubicBezTo>
                          <a:pt x="46" y="125"/>
                          <a:pt x="47" y="126"/>
                          <a:pt x="48" y="127"/>
                        </a:cubicBezTo>
                        <a:cubicBezTo>
                          <a:pt x="51" y="129"/>
                          <a:pt x="58" y="89"/>
                          <a:pt x="56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7" name="Freeform 36">
                    <a:extLst>
                      <a:ext uri="{FF2B5EF4-FFF2-40B4-BE49-F238E27FC236}">
                        <a16:creationId xmlns:a16="http://schemas.microsoft.com/office/drawing/2014/main" id="{98295245-5A08-771A-A915-ACA953C3C9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3053" y="2682067"/>
                    <a:ext cx="158750" cy="171450"/>
                  </a:xfrm>
                  <a:custGeom>
                    <a:avLst/>
                    <a:gdLst>
                      <a:gd name="T0" fmla="*/ 12 w 87"/>
                      <a:gd name="T1" fmla="*/ 0 h 94"/>
                      <a:gd name="T2" fmla="*/ 73 w 87"/>
                      <a:gd name="T3" fmla="*/ 36 h 94"/>
                      <a:gd name="T4" fmla="*/ 68 w 87"/>
                      <a:gd name="T5" fmla="*/ 60 h 94"/>
                      <a:gd name="T6" fmla="*/ 27 w 87"/>
                      <a:gd name="T7" fmla="*/ 34 h 94"/>
                      <a:gd name="T8" fmla="*/ 71 w 87"/>
                      <a:gd name="T9" fmla="*/ 73 h 94"/>
                      <a:gd name="T10" fmla="*/ 87 w 87"/>
                      <a:gd name="T11" fmla="*/ 94 h 94"/>
                      <a:gd name="T12" fmla="*/ 12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12" y="0"/>
                        </a:moveTo>
                        <a:cubicBezTo>
                          <a:pt x="47" y="33"/>
                          <a:pt x="58" y="16"/>
                          <a:pt x="73" y="36"/>
                        </a:cubicBezTo>
                        <a:cubicBezTo>
                          <a:pt x="70" y="44"/>
                          <a:pt x="67" y="52"/>
                          <a:pt x="68" y="60"/>
                        </a:cubicBezTo>
                        <a:cubicBezTo>
                          <a:pt x="43" y="53"/>
                          <a:pt x="26" y="32"/>
                          <a:pt x="27" y="34"/>
                        </a:cubicBezTo>
                        <a:cubicBezTo>
                          <a:pt x="27" y="36"/>
                          <a:pt x="43" y="64"/>
                          <a:pt x="71" y="73"/>
                        </a:cubicBezTo>
                        <a:cubicBezTo>
                          <a:pt x="74" y="81"/>
                          <a:pt x="80" y="88"/>
                          <a:pt x="87" y="94"/>
                        </a:cubicBezTo>
                        <a:cubicBezTo>
                          <a:pt x="32" y="93"/>
                          <a:pt x="0" y="42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9" name="Freeform 37">
                    <a:extLst>
                      <a:ext uri="{FF2B5EF4-FFF2-40B4-BE49-F238E27FC236}">
                        <a16:creationId xmlns:a16="http://schemas.microsoft.com/office/drawing/2014/main" id="{F349EC9A-3E2A-5D57-89DC-6CDA97A682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09741" y="2821767"/>
                    <a:ext cx="31750" cy="106362"/>
                  </a:xfrm>
                  <a:custGeom>
                    <a:avLst/>
                    <a:gdLst>
                      <a:gd name="T0" fmla="*/ 17 w 17"/>
                      <a:gd name="T1" fmla="*/ 0 h 58"/>
                      <a:gd name="T2" fmla="*/ 9 w 17"/>
                      <a:gd name="T3" fmla="*/ 36 h 58"/>
                      <a:gd name="T4" fmla="*/ 0 w 17"/>
                      <a:gd name="T5" fmla="*/ 19 h 58"/>
                      <a:gd name="T6" fmla="*/ 9 w 17"/>
                      <a:gd name="T7" fmla="*/ 57 h 58"/>
                      <a:gd name="T8" fmla="*/ 11 w 17"/>
                      <a:gd name="T9" fmla="*/ 56 h 58"/>
                      <a:gd name="T10" fmla="*/ 17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17" y="0"/>
                        </a:moveTo>
                        <a:cubicBezTo>
                          <a:pt x="14" y="12"/>
                          <a:pt x="12" y="25"/>
                          <a:pt x="9" y="36"/>
                        </a:cubicBezTo>
                        <a:cubicBezTo>
                          <a:pt x="7" y="32"/>
                          <a:pt x="5" y="24"/>
                          <a:pt x="0" y="19"/>
                        </a:cubicBezTo>
                        <a:cubicBezTo>
                          <a:pt x="5" y="31"/>
                          <a:pt x="6" y="45"/>
                          <a:pt x="9" y="57"/>
                        </a:cubicBezTo>
                        <a:cubicBezTo>
                          <a:pt x="10" y="58"/>
                          <a:pt x="11" y="58"/>
                          <a:pt x="11" y="56"/>
                        </a:cubicBezTo>
                        <a:cubicBezTo>
                          <a:pt x="13" y="39"/>
                          <a:pt x="15" y="17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0" name="Freeform 38">
                    <a:extLst>
                      <a:ext uri="{FF2B5EF4-FFF2-40B4-BE49-F238E27FC236}">
                        <a16:creationId xmlns:a16="http://schemas.microsoft.com/office/drawing/2014/main" id="{9BCED86B-3616-7B23-8741-4761B68AEB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2437592"/>
                    <a:ext cx="150812" cy="220662"/>
                  </a:xfrm>
                  <a:custGeom>
                    <a:avLst/>
                    <a:gdLst>
                      <a:gd name="T0" fmla="*/ 48 w 83"/>
                      <a:gd name="T1" fmla="*/ 46 h 121"/>
                      <a:gd name="T2" fmla="*/ 64 w 83"/>
                      <a:gd name="T3" fmla="*/ 119 h 121"/>
                      <a:gd name="T4" fmla="*/ 22 w 83"/>
                      <a:gd name="T5" fmla="*/ 0 h 121"/>
                      <a:gd name="T6" fmla="*/ 50 w 83"/>
                      <a:gd name="T7" fmla="*/ 118 h 121"/>
                      <a:gd name="T8" fmla="*/ 54 w 83"/>
                      <a:gd name="T9" fmla="*/ 120 h 121"/>
                      <a:gd name="T10" fmla="*/ 48 w 83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3" h="121">
                        <a:moveTo>
                          <a:pt x="48" y="46"/>
                        </a:moveTo>
                        <a:cubicBezTo>
                          <a:pt x="65" y="73"/>
                          <a:pt x="64" y="121"/>
                          <a:pt x="64" y="119"/>
                        </a:cubicBezTo>
                        <a:cubicBezTo>
                          <a:pt x="83" y="68"/>
                          <a:pt x="66" y="12"/>
                          <a:pt x="22" y="0"/>
                        </a:cubicBezTo>
                        <a:cubicBezTo>
                          <a:pt x="35" y="61"/>
                          <a:pt x="0" y="89"/>
                          <a:pt x="50" y="118"/>
                        </a:cubicBezTo>
                        <a:cubicBezTo>
                          <a:pt x="51" y="118"/>
                          <a:pt x="52" y="119"/>
                          <a:pt x="54" y="120"/>
                        </a:cubicBezTo>
                        <a:cubicBezTo>
                          <a:pt x="56" y="121"/>
                          <a:pt x="56" y="82"/>
                          <a:pt x="48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1" name="Freeform 39">
                    <a:extLst>
                      <a:ext uri="{FF2B5EF4-FFF2-40B4-BE49-F238E27FC236}">
                        <a16:creationId xmlns:a16="http://schemas.microsoft.com/office/drawing/2014/main" id="{E99374B6-7BB1-2BB9-A318-B1DAE98FC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5266" y="2513792"/>
                    <a:ext cx="168275" cy="157162"/>
                  </a:xfrm>
                  <a:custGeom>
                    <a:avLst/>
                    <a:gdLst>
                      <a:gd name="T0" fmla="*/ 3 w 93"/>
                      <a:gd name="T1" fmla="*/ 0 h 86"/>
                      <a:gd name="T2" fmla="*/ 68 w 93"/>
                      <a:gd name="T3" fmla="*/ 24 h 86"/>
                      <a:gd name="T4" fmla="*/ 68 w 93"/>
                      <a:gd name="T5" fmla="*/ 47 h 86"/>
                      <a:gd name="T6" fmla="*/ 23 w 93"/>
                      <a:gd name="T7" fmla="*/ 30 h 86"/>
                      <a:gd name="T8" fmla="*/ 72 w 93"/>
                      <a:gd name="T9" fmla="*/ 59 h 86"/>
                      <a:gd name="T10" fmla="*/ 93 w 93"/>
                      <a:gd name="T11" fmla="*/ 77 h 86"/>
                      <a:gd name="T12" fmla="*/ 3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3" y="0"/>
                        </a:moveTo>
                        <a:cubicBezTo>
                          <a:pt x="43" y="25"/>
                          <a:pt x="50" y="7"/>
                          <a:pt x="68" y="24"/>
                        </a:cubicBezTo>
                        <a:cubicBezTo>
                          <a:pt x="66" y="32"/>
                          <a:pt x="66" y="40"/>
                          <a:pt x="68" y="47"/>
                        </a:cubicBezTo>
                        <a:cubicBezTo>
                          <a:pt x="42" y="45"/>
                          <a:pt x="23" y="28"/>
                          <a:pt x="23" y="30"/>
                        </a:cubicBezTo>
                        <a:cubicBezTo>
                          <a:pt x="24" y="31"/>
                          <a:pt x="44" y="55"/>
                          <a:pt x="72" y="59"/>
                        </a:cubicBezTo>
                        <a:cubicBezTo>
                          <a:pt x="77" y="66"/>
                          <a:pt x="85" y="72"/>
                          <a:pt x="93" y="77"/>
                        </a:cubicBezTo>
                        <a:cubicBezTo>
                          <a:pt x="40" y="86"/>
                          <a:pt x="0" y="43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2" name="Freeform 40">
                    <a:extLst>
                      <a:ext uri="{FF2B5EF4-FFF2-40B4-BE49-F238E27FC236}">
                        <a16:creationId xmlns:a16="http://schemas.microsoft.com/office/drawing/2014/main" id="{3D5F0904-7464-BFF8-255D-6A44D96D84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1478" y="2616980"/>
                    <a:ext cx="30162" cy="103187"/>
                  </a:xfrm>
                  <a:custGeom>
                    <a:avLst/>
                    <a:gdLst>
                      <a:gd name="T0" fmla="*/ 13 w 17"/>
                      <a:gd name="T1" fmla="*/ 0 h 57"/>
                      <a:gd name="T2" fmla="*/ 12 w 17"/>
                      <a:gd name="T3" fmla="*/ 36 h 57"/>
                      <a:gd name="T4" fmla="*/ 0 w 17"/>
                      <a:gd name="T5" fmla="*/ 21 h 57"/>
                      <a:gd name="T6" fmla="*/ 16 w 17"/>
                      <a:gd name="T7" fmla="*/ 56 h 57"/>
                      <a:gd name="T8" fmla="*/ 17 w 17"/>
                      <a:gd name="T9" fmla="*/ 55 h 57"/>
                      <a:gd name="T10" fmla="*/ 13 w 17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7">
                        <a:moveTo>
                          <a:pt x="13" y="0"/>
                        </a:moveTo>
                        <a:cubicBezTo>
                          <a:pt x="12" y="12"/>
                          <a:pt x="13" y="25"/>
                          <a:pt x="12" y="36"/>
                        </a:cubicBezTo>
                        <a:cubicBezTo>
                          <a:pt x="9" y="32"/>
                          <a:pt x="6" y="25"/>
                          <a:pt x="0" y="21"/>
                        </a:cubicBezTo>
                        <a:cubicBezTo>
                          <a:pt x="8" y="32"/>
                          <a:pt x="11" y="45"/>
                          <a:pt x="16" y="56"/>
                        </a:cubicBezTo>
                        <a:cubicBezTo>
                          <a:pt x="17" y="57"/>
                          <a:pt x="17" y="56"/>
                          <a:pt x="17" y="55"/>
                        </a:cubicBezTo>
                        <a:cubicBezTo>
                          <a:pt x="16" y="38"/>
                          <a:pt x="15" y="16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3" name="Freeform 41">
                    <a:extLst>
                      <a:ext uri="{FF2B5EF4-FFF2-40B4-BE49-F238E27FC236}">
                        <a16:creationId xmlns:a16="http://schemas.microsoft.com/office/drawing/2014/main" id="{5CF0400D-B125-C660-A1FB-FF6D4C543F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6216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67 w 75"/>
                      <a:gd name="T3" fmla="*/ 106 h 109"/>
                      <a:gd name="T4" fmla="*/ 5 w 75"/>
                      <a:gd name="T5" fmla="*/ 0 h 109"/>
                      <a:gd name="T6" fmla="*/ 53 w 75"/>
                      <a:gd name="T7" fmla="*/ 107 h 109"/>
                      <a:gd name="T8" fmla="*/ 56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59" y="62"/>
                          <a:pt x="66" y="108"/>
                          <a:pt x="67" y="106"/>
                        </a:cubicBezTo>
                        <a:cubicBezTo>
                          <a:pt x="75" y="54"/>
                          <a:pt x="49" y="4"/>
                          <a:pt x="5" y="0"/>
                        </a:cubicBezTo>
                        <a:cubicBezTo>
                          <a:pt x="28" y="56"/>
                          <a:pt x="0" y="89"/>
                          <a:pt x="53" y="107"/>
                        </a:cubicBezTo>
                        <a:cubicBezTo>
                          <a:pt x="54" y="108"/>
                          <a:pt x="55" y="108"/>
                          <a:pt x="56" y="108"/>
                        </a:cubicBezTo>
                        <a:cubicBezTo>
                          <a:pt x="59" y="109"/>
                          <a:pt x="52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4" name="Freeform 42">
                    <a:extLst>
                      <a:ext uri="{FF2B5EF4-FFF2-40B4-BE49-F238E27FC236}">
                        <a16:creationId xmlns:a16="http://schemas.microsoft.com/office/drawing/2014/main" id="{2173BCAE-26B2-EED8-4B3D-CBDAD1C070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7791" y="2375680"/>
                    <a:ext cx="182562" cy="141287"/>
                  </a:xfrm>
                  <a:custGeom>
                    <a:avLst/>
                    <a:gdLst>
                      <a:gd name="T0" fmla="*/ 0 w 100"/>
                      <a:gd name="T1" fmla="*/ 2 h 77"/>
                      <a:gd name="T2" fmla="*/ 66 w 100"/>
                      <a:gd name="T3" fmla="*/ 12 h 77"/>
                      <a:gd name="T4" fmla="*/ 71 w 100"/>
                      <a:gd name="T5" fmla="*/ 35 h 77"/>
                      <a:gd name="T6" fmla="*/ 25 w 100"/>
                      <a:gd name="T7" fmla="*/ 26 h 77"/>
                      <a:gd name="T8" fmla="*/ 77 w 100"/>
                      <a:gd name="T9" fmla="*/ 45 h 77"/>
                      <a:gd name="T10" fmla="*/ 100 w 100"/>
                      <a:gd name="T11" fmla="*/ 59 h 77"/>
                      <a:gd name="T12" fmla="*/ 0 w 100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77">
                        <a:moveTo>
                          <a:pt x="0" y="2"/>
                        </a:moveTo>
                        <a:cubicBezTo>
                          <a:pt x="43" y="18"/>
                          <a:pt x="46" y="0"/>
                          <a:pt x="66" y="12"/>
                        </a:cubicBezTo>
                        <a:cubicBezTo>
                          <a:pt x="66" y="20"/>
                          <a:pt x="67" y="28"/>
                          <a:pt x="71" y="35"/>
                        </a:cubicBezTo>
                        <a:cubicBezTo>
                          <a:pt x="46" y="37"/>
                          <a:pt x="24" y="25"/>
                          <a:pt x="25" y="26"/>
                        </a:cubicBezTo>
                        <a:cubicBezTo>
                          <a:pt x="26" y="28"/>
                          <a:pt x="50" y="47"/>
                          <a:pt x="77" y="45"/>
                        </a:cubicBezTo>
                        <a:cubicBezTo>
                          <a:pt x="83" y="51"/>
                          <a:pt x="91" y="55"/>
                          <a:pt x="100" y="59"/>
                        </a:cubicBezTo>
                        <a:cubicBezTo>
                          <a:pt x="51" y="77"/>
                          <a:pt x="5" y="43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5" name="Freeform 43">
                    <a:extLst>
                      <a:ext uri="{FF2B5EF4-FFF2-40B4-BE49-F238E27FC236}">
                        <a16:creationId xmlns:a16="http://schemas.microsoft.com/office/drawing/2014/main" id="{391E7224-46B3-4951-C650-16630F01B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291" y="2442355"/>
                    <a:ext cx="41275" cy="95250"/>
                  </a:xfrm>
                  <a:custGeom>
                    <a:avLst/>
                    <a:gdLst>
                      <a:gd name="T0" fmla="*/ 8 w 23"/>
                      <a:gd name="T1" fmla="*/ 0 h 53"/>
                      <a:gd name="T2" fmla="*/ 14 w 23"/>
                      <a:gd name="T3" fmla="*/ 34 h 53"/>
                      <a:gd name="T4" fmla="*/ 0 w 23"/>
                      <a:gd name="T5" fmla="*/ 23 h 53"/>
                      <a:gd name="T6" fmla="*/ 22 w 23"/>
                      <a:gd name="T7" fmla="*/ 53 h 53"/>
                      <a:gd name="T8" fmla="*/ 23 w 23"/>
                      <a:gd name="T9" fmla="*/ 51 h 53"/>
                      <a:gd name="T10" fmla="*/ 8 w 23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53">
                        <a:moveTo>
                          <a:pt x="8" y="0"/>
                        </a:moveTo>
                        <a:cubicBezTo>
                          <a:pt x="10" y="11"/>
                          <a:pt x="13" y="23"/>
                          <a:pt x="14" y="34"/>
                        </a:cubicBezTo>
                        <a:cubicBezTo>
                          <a:pt x="11" y="31"/>
                          <a:pt x="7" y="25"/>
                          <a:pt x="0" y="23"/>
                        </a:cubicBezTo>
                        <a:cubicBezTo>
                          <a:pt x="9" y="31"/>
                          <a:pt x="14" y="43"/>
                          <a:pt x="22" y="53"/>
                        </a:cubicBezTo>
                        <a:cubicBezTo>
                          <a:pt x="22" y="53"/>
                          <a:pt x="23" y="52"/>
                          <a:pt x="23" y="51"/>
                        </a:cubicBezTo>
                        <a:cubicBezTo>
                          <a:pt x="19" y="35"/>
                          <a:pt x="13" y="15"/>
                          <a:pt x="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6" name="Freeform 44">
                    <a:extLst>
                      <a:ext uri="{FF2B5EF4-FFF2-40B4-BE49-F238E27FC236}">
                        <a16:creationId xmlns:a16="http://schemas.microsoft.com/office/drawing/2014/main" id="{2C65E0CA-0E99-B6A0-BD83-9D86FCDE9F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5878" y="2148667"/>
                    <a:ext cx="142875" cy="179387"/>
                  </a:xfrm>
                  <a:custGeom>
                    <a:avLst/>
                    <a:gdLst>
                      <a:gd name="T0" fmla="*/ 38 w 78"/>
                      <a:gd name="T1" fmla="*/ 36 h 99"/>
                      <a:gd name="T2" fmla="*/ 78 w 78"/>
                      <a:gd name="T3" fmla="*/ 94 h 99"/>
                      <a:gd name="T4" fmla="*/ 0 w 78"/>
                      <a:gd name="T5" fmla="*/ 5 h 99"/>
                      <a:gd name="T6" fmla="*/ 65 w 78"/>
                      <a:gd name="T7" fmla="*/ 98 h 99"/>
                      <a:gd name="T8" fmla="*/ 69 w 78"/>
                      <a:gd name="T9" fmla="*/ 98 h 99"/>
                      <a:gd name="T10" fmla="*/ 38 w 78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99">
                        <a:moveTo>
                          <a:pt x="38" y="36"/>
                        </a:moveTo>
                        <a:cubicBezTo>
                          <a:pt x="63" y="53"/>
                          <a:pt x="78" y="96"/>
                          <a:pt x="78" y="94"/>
                        </a:cubicBezTo>
                        <a:cubicBezTo>
                          <a:pt x="76" y="43"/>
                          <a:pt x="43" y="0"/>
                          <a:pt x="0" y="5"/>
                        </a:cubicBezTo>
                        <a:cubicBezTo>
                          <a:pt x="32" y="54"/>
                          <a:pt x="11" y="90"/>
                          <a:pt x="65" y="98"/>
                        </a:cubicBezTo>
                        <a:cubicBezTo>
                          <a:pt x="66" y="98"/>
                          <a:pt x="68" y="98"/>
                          <a:pt x="69" y="98"/>
                        </a:cubicBezTo>
                        <a:cubicBezTo>
                          <a:pt x="72" y="99"/>
                          <a:pt x="58" y="64"/>
                          <a:pt x="38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7" name="Freeform 45">
                    <a:extLst>
                      <a:ext uri="{FF2B5EF4-FFF2-40B4-BE49-F238E27FC236}">
                        <a16:creationId xmlns:a16="http://schemas.microsoft.com/office/drawing/2014/main" id="{F624E06F-EC7C-0048-D707-4CB0F73359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3328" y="2248680"/>
                    <a:ext cx="190500" cy="131762"/>
                  </a:xfrm>
                  <a:custGeom>
                    <a:avLst/>
                    <a:gdLst>
                      <a:gd name="T0" fmla="*/ 0 w 105"/>
                      <a:gd name="T1" fmla="*/ 10 h 72"/>
                      <a:gd name="T2" fmla="*/ 65 w 105"/>
                      <a:gd name="T3" fmla="*/ 8 h 72"/>
                      <a:gd name="T4" fmla="*/ 73 w 105"/>
                      <a:gd name="T5" fmla="*/ 29 h 72"/>
                      <a:gd name="T6" fmla="*/ 28 w 105"/>
                      <a:gd name="T7" fmla="*/ 29 h 72"/>
                      <a:gd name="T8" fmla="*/ 81 w 105"/>
                      <a:gd name="T9" fmla="*/ 37 h 72"/>
                      <a:gd name="T10" fmla="*/ 105 w 105"/>
                      <a:gd name="T11" fmla="*/ 46 h 72"/>
                      <a:gd name="T12" fmla="*/ 0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0" y="10"/>
                        </a:moveTo>
                        <a:cubicBezTo>
                          <a:pt x="43" y="18"/>
                          <a:pt x="43" y="0"/>
                          <a:pt x="65" y="8"/>
                        </a:cubicBezTo>
                        <a:cubicBezTo>
                          <a:pt x="66" y="16"/>
                          <a:pt x="68" y="23"/>
                          <a:pt x="73" y="29"/>
                        </a:cubicBezTo>
                        <a:cubicBezTo>
                          <a:pt x="49" y="36"/>
                          <a:pt x="26" y="28"/>
                          <a:pt x="28" y="29"/>
                        </a:cubicBezTo>
                        <a:cubicBezTo>
                          <a:pt x="29" y="30"/>
                          <a:pt x="55" y="44"/>
                          <a:pt x="81" y="37"/>
                        </a:cubicBezTo>
                        <a:cubicBezTo>
                          <a:pt x="88" y="43"/>
                          <a:pt x="96" y="45"/>
                          <a:pt x="105" y="46"/>
                        </a:cubicBezTo>
                        <a:cubicBezTo>
                          <a:pt x="62" y="72"/>
                          <a:pt x="12" y="49"/>
                          <a:pt x="0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8" name="Freeform 46">
                    <a:extLst>
                      <a:ext uri="{FF2B5EF4-FFF2-40B4-BE49-F238E27FC236}">
                        <a16:creationId xmlns:a16="http://schemas.microsoft.com/office/drawing/2014/main" id="{FEE5D235-A23D-95DE-46D3-DB102FBB0D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1766" y="2288367"/>
                    <a:ext cx="50800" cy="88900"/>
                  </a:xfrm>
                  <a:custGeom>
                    <a:avLst/>
                    <a:gdLst>
                      <a:gd name="T0" fmla="*/ 4 w 28"/>
                      <a:gd name="T1" fmla="*/ 0 h 49"/>
                      <a:gd name="T2" fmla="*/ 15 w 28"/>
                      <a:gd name="T3" fmla="*/ 32 h 49"/>
                      <a:gd name="T4" fmla="*/ 0 w 28"/>
                      <a:gd name="T5" fmla="*/ 24 h 49"/>
                      <a:gd name="T6" fmla="*/ 26 w 28"/>
                      <a:gd name="T7" fmla="*/ 48 h 49"/>
                      <a:gd name="T8" fmla="*/ 27 w 28"/>
                      <a:gd name="T9" fmla="*/ 46 h 49"/>
                      <a:gd name="T10" fmla="*/ 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4" y="0"/>
                        </a:moveTo>
                        <a:cubicBezTo>
                          <a:pt x="8" y="11"/>
                          <a:pt x="12" y="22"/>
                          <a:pt x="15" y="32"/>
                        </a:cubicBezTo>
                        <a:cubicBezTo>
                          <a:pt x="12" y="29"/>
                          <a:pt x="7" y="24"/>
                          <a:pt x="0" y="24"/>
                        </a:cubicBezTo>
                        <a:cubicBezTo>
                          <a:pt x="10" y="30"/>
                          <a:pt x="18" y="40"/>
                          <a:pt x="26" y="48"/>
                        </a:cubicBezTo>
                        <a:cubicBezTo>
                          <a:pt x="27" y="49"/>
                          <a:pt x="28" y="48"/>
                          <a:pt x="27" y="46"/>
                        </a:cubicBezTo>
                        <a:cubicBezTo>
                          <a:pt x="20" y="32"/>
                          <a:pt x="11" y="14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9" name="Freeform 47">
                    <a:extLst>
                      <a:ext uri="{FF2B5EF4-FFF2-40B4-BE49-F238E27FC236}">
                        <a16:creationId xmlns:a16="http://schemas.microsoft.com/office/drawing/2014/main" id="{DDF1F135-C4AF-C5A3-1C13-54595D27C9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8078" y="2039130"/>
                    <a:ext cx="166687" cy="168275"/>
                  </a:xfrm>
                  <a:custGeom>
                    <a:avLst/>
                    <a:gdLst>
                      <a:gd name="T0" fmla="*/ 42 w 92"/>
                      <a:gd name="T1" fmla="*/ 35 h 92"/>
                      <a:gd name="T2" fmla="*/ 92 w 92"/>
                      <a:gd name="T3" fmla="*/ 83 h 92"/>
                      <a:gd name="T4" fmla="*/ 0 w 92"/>
                      <a:gd name="T5" fmla="*/ 12 h 92"/>
                      <a:gd name="T6" fmla="*/ 80 w 92"/>
                      <a:gd name="T7" fmla="*/ 89 h 92"/>
                      <a:gd name="T8" fmla="*/ 83 w 92"/>
                      <a:gd name="T9" fmla="*/ 89 h 92"/>
                      <a:gd name="T10" fmla="*/ 42 w 92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2" h="92">
                        <a:moveTo>
                          <a:pt x="42" y="35"/>
                        </a:moveTo>
                        <a:cubicBezTo>
                          <a:pt x="70" y="47"/>
                          <a:pt x="92" y="85"/>
                          <a:pt x="92" y="83"/>
                        </a:cubicBezTo>
                        <a:cubicBezTo>
                          <a:pt x="80" y="35"/>
                          <a:pt x="40" y="0"/>
                          <a:pt x="0" y="12"/>
                        </a:cubicBezTo>
                        <a:cubicBezTo>
                          <a:pt x="40" y="53"/>
                          <a:pt x="27" y="92"/>
                          <a:pt x="80" y="89"/>
                        </a:cubicBezTo>
                        <a:cubicBezTo>
                          <a:pt x="81" y="89"/>
                          <a:pt x="82" y="89"/>
                          <a:pt x="83" y="89"/>
                        </a:cubicBezTo>
                        <a:cubicBezTo>
                          <a:pt x="86" y="89"/>
                          <a:pt x="67" y="58"/>
                          <a:pt x="42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0" name="Freeform 48">
                    <a:extLst>
                      <a:ext uri="{FF2B5EF4-FFF2-40B4-BE49-F238E27FC236}">
                        <a16:creationId xmlns:a16="http://schemas.microsoft.com/office/drawing/2014/main" id="{7389B86C-6403-0EEE-B84E-D10EF73432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9341" y="2150255"/>
                    <a:ext cx="193675" cy="119062"/>
                  </a:xfrm>
                  <a:custGeom>
                    <a:avLst/>
                    <a:gdLst>
                      <a:gd name="T0" fmla="*/ 0 w 106"/>
                      <a:gd name="T1" fmla="*/ 17 h 65"/>
                      <a:gd name="T2" fmla="*/ 61 w 106"/>
                      <a:gd name="T3" fmla="*/ 4 h 65"/>
                      <a:gd name="T4" fmla="*/ 73 w 106"/>
                      <a:gd name="T5" fmla="*/ 22 h 65"/>
                      <a:gd name="T6" fmla="*/ 30 w 106"/>
                      <a:gd name="T7" fmla="*/ 30 h 65"/>
                      <a:gd name="T8" fmla="*/ 82 w 106"/>
                      <a:gd name="T9" fmla="*/ 29 h 65"/>
                      <a:gd name="T10" fmla="*/ 106 w 106"/>
                      <a:gd name="T11" fmla="*/ 32 h 65"/>
                      <a:gd name="T12" fmla="*/ 0 w 106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5">
                        <a:moveTo>
                          <a:pt x="0" y="17"/>
                        </a:moveTo>
                        <a:cubicBezTo>
                          <a:pt x="42" y="17"/>
                          <a:pt x="39" y="0"/>
                          <a:pt x="61" y="4"/>
                        </a:cubicBezTo>
                        <a:cubicBezTo>
                          <a:pt x="64" y="11"/>
                          <a:pt x="67" y="17"/>
                          <a:pt x="73" y="22"/>
                        </a:cubicBezTo>
                        <a:cubicBezTo>
                          <a:pt x="52" y="33"/>
                          <a:pt x="28" y="29"/>
                          <a:pt x="30" y="30"/>
                        </a:cubicBezTo>
                        <a:cubicBezTo>
                          <a:pt x="31" y="31"/>
                          <a:pt x="59" y="40"/>
                          <a:pt x="82" y="29"/>
                        </a:cubicBezTo>
                        <a:cubicBezTo>
                          <a:pt x="89" y="32"/>
                          <a:pt x="98" y="33"/>
                          <a:pt x="106" y="32"/>
                        </a:cubicBezTo>
                        <a:cubicBezTo>
                          <a:pt x="70" y="65"/>
                          <a:pt x="18" y="52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1" name="Freeform 49">
                    <a:extLst>
                      <a:ext uri="{FF2B5EF4-FFF2-40B4-BE49-F238E27FC236}">
                        <a16:creationId xmlns:a16="http://schemas.microsoft.com/office/drawing/2014/main" id="{33F35015-8F9E-59E4-6108-B8325F0693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2164542"/>
                    <a:ext cx="57150" cy="76200"/>
                  </a:xfrm>
                  <a:custGeom>
                    <a:avLst/>
                    <a:gdLst>
                      <a:gd name="T0" fmla="*/ 0 w 31"/>
                      <a:gd name="T1" fmla="*/ 0 h 42"/>
                      <a:gd name="T2" fmla="*/ 16 w 31"/>
                      <a:gd name="T3" fmla="*/ 28 h 42"/>
                      <a:gd name="T4" fmla="*/ 0 w 31"/>
                      <a:gd name="T5" fmla="*/ 23 h 42"/>
                      <a:gd name="T6" fmla="*/ 30 w 31"/>
                      <a:gd name="T7" fmla="*/ 42 h 42"/>
                      <a:gd name="T8" fmla="*/ 30 w 31"/>
                      <a:gd name="T9" fmla="*/ 40 h 42"/>
                      <a:gd name="T10" fmla="*/ 0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0" y="0"/>
                        </a:moveTo>
                        <a:cubicBezTo>
                          <a:pt x="5" y="10"/>
                          <a:pt x="12" y="19"/>
                          <a:pt x="16" y="28"/>
                        </a:cubicBezTo>
                        <a:cubicBezTo>
                          <a:pt x="13" y="26"/>
                          <a:pt x="7" y="23"/>
                          <a:pt x="0" y="23"/>
                        </a:cubicBezTo>
                        <a:cubicBezTo>
                          <a:pt x="11" y="27"/>
                          <a:pt x="20" y="36"/>
                          <a:pt x="30" y="42"/>
                        </a:cubicBezTo>
                        <a:cubicBezTo>
                          <a:pt x="31" y="42"/>
                          <a:pt x="31" y="41"/>
                          <a:pt x="30" y="40"/>
                        </a:cubicBezTo>
                        <a:cubicBezTo>
                          <a:pt x="21" y="27"/>
                          <a:pt x="9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2" name="Freeform 50">
                    <a:extLst>
                      <a:ext uri="{FF2B5EF4-FFF2-40B4-BE49-F238E27FC236}">
                        <a16:creationId xmlns:a16="http://schemas.microsoft.com/office/drawing/2014/main" id="{DA6D2180-1B21-376F-BB3F-AC31BC891B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4403" y="1967692"/>
                    <a:ext cx="182562" cy="165100"/>
                  </a:xfrm>
                  <a:custGeom>
                    <a:avLst/>
                    <a:gdLst>
                      <a:gd name="T0" fmla="*/ 44 w 100"/>
                      <a:gd name="T1" fmla="*/ 33 h 90"/>
                      <a:gd name="T2" fmla="*/ 99 w 100"/>
                      <a:gd name="T3" fmla="*/ 70 h 90"/>
                      <a:gd name="T4" fmla="*/ 0 w 100"/>
                      <a:gd name="T5" fmla="*/ 19 h 90"/>
                      <a:gd name="T6" fmla="*/ 89 w 100"/>
                      <a:gd name="T7" fmla="*/ 78 h 90"/>
                      <a:gd name="T8" fmla="*/ 93 w 100"/>
                      <a:gd name="T9" fmla="*/ 77 h 90"/>
                      <a:gd name="T10" fmla="*/ 44 w 100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" h="90">
                        <a:moveTo>
                          <a:pt x="44" y="33"/>
                        </a:moveTo>
                        <a:cubicBezTo>
                          <a:pt x="72" y="40"/>
                          <a:pt x="100" y="72"/>
                          <a:pt x="99" y="70"/>
                        </a:cubicBezTo>
                        <a:cubicBezTo>
                          <a:pt x="80" y="26"/>
                          <a:pt x="35" y="0"/>
                          <a:pt x="0" y="19"/>
                        </a:cubicBezTo>
                        <a:cubicBezTo>
                          <a:pt x="45" y="51"/>
                          <a:pt x="40" y="90"/>
                          <a:pt x="89" y="78"/>
                        </a:cubicBezTo>
                        <a:cubicBezTo>
                          <a:pt x="90" y="78"/>
                          <a:pt x="91" y="78"/>
                          <a:pt x="93" y="77"/>
                        </a:cubicBezTo>
                        <a:cubicBezTo>
                          <a:pt x="95" y="77"/>
                          <a:pt x="71" y="51"/>
                          <a:pt x="44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3" name="Freeform 51">
                    <a:extLst>
                      <a:ext uri="{FF2B5EF4-FFF2-40B4-BE49-F238E27FC236}">
                        <a16:creationId xmlns:a16="http://schemas.microsoft.com/office/drawing/2014/main" id="{67462949-6910-B3D1-1397-394B84BF78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1066" y="2085167"/>
                    <a:ext cx="188912" cy="103187"/>
                  </a:xfrm>
                  <a:custGeom>
                    <a:avLst/>
                    <a:gdLst>
                      <a:gd name="T0" fmla="*/ 0 w 104"/>
                      <a:gd name="T1" fmla="*/ 25 h 57"/>
                      <a:gd name="T2" fmla="*/ 56 w 104"/>
                      <a:gd name="T3" fmla="*/ 0 h 57"/>
                      <a:gd name="T4" fmla="*/ 70 w 104"/>
                      <a:gd name="T5" fmla="*/ 16 h 57"/>
                      <a:gd name="T6" fmla="*/ 30 w 104"/>
                      <a:gd name="T7" fmla="*/ 31 h 57"/>
                      <a:gd name="T8" fmla="*/ 80 w 104"/>
                      <a:gd name="T9" fmla="*/ 20 h 57"/>
                      <a:gd name="T10" fmla="*/ 104 w 104"/>
                      <a:gd name="T11" fmla="*/ 19 h 57"/>
                      <a:gd name="T12" fmla="*/ 0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0" y="25"/>
                        </a:moveTo>
                        <a:cubicBezTo>
                          <a:pt x="40" y="17"/>
                          <a:pt x="34" y="1"/>
                          <a:pt x="56" y="0"/>
                        </a:cubicBezTo>
                        <a:cubicBezTo>
                          <a:pt x="60" y="6"/>
                          <a:pt x="64" y="12"/>
                          <a:pt x="70" y="16"/>
                        </a:cubicBezTo>
                        <a:cubicBezTo>
                          <a:pt x="52" y="30"/>
                          <a:pt x="29" y="31"/>
                          <a:pt x="30" y="31"/>
                        </a:cubicBezTo>
                        <a:cubicBezTo>
                          <a:pt x="32" y="32"/>
                          <a:pt x="60" y="35"/>
                          <a:pt x="80" y="20"/>
                        </a:cubicBezTo>
                        <a:cubicBezTo>
                          <a:pt x="88" y="22"/>
                          <a:pt x="96" y="21"/>
                          <a:pt x="104" y="19"/>
                        </a:cubicBezTo>
                        <a:cubicBezTo>
                          <a:pt x="75" y="57"/>
                          <a:pt x="23" y="54"/>
                          <a:pt x="0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4" name="Freeform 52">
                    <a:extLst>
                      <a:ext uri="{FF2B5EF4-FFF2-40B4-BE49-F238E27FC236}">
                        <a16:creationId xmlns:a16="http://schemas.microsoft.com/office/drawing/2014/main" id="{FD9EC57E-C957-1C72-0BC3-24EAB24F64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803" y="2077230"/>
                    <a:ext cx="68262" cy="61912"/>
                  </a:xfrm>
                  <a:custGeom>
                    <a:avLst/>
                    <a:gdLst>
                      <a:gd name="T0" fmla="*/ 0 w 38"/>
                      <a:gd name="T1" fmla="*/ 0 h 34"/>
                      <a:gd name="T2" fmla="*/ 22 w 38"/>
                      <a:gd name="T3" fmla="*/ 24 h 34"/>
                      <a:gd name="T4" fmla="*/ 5 w 38"/>
                      <a:gd name="T5" fmla="*/ 21 h 34"/>
                      <a:gd name="T6" fmla="*/ 37 w 38"/>
                      <a:gd name="T7" fmla="*/ 34 h 34"/>
                      <a:gd name="T8" fmla="*/ 37 w 38"/>
                      <a:gd name="T9" fmla="*/ 32 h 34"/>
                      <a:gd name="T10" fmla="*/ 0 w 38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8" h="34">
                        <a:moveTo>
                          <a:pt x="0" y="0"/>
                        </a:moveTo>
                        <a:cubicBezTo>
                          <a:pt x="8" y="8"/>
                          <a:pt x="16" y="16"/>
                          <a:pt x="22" y="24"/>
                        </a:cubicBezTo>
                        <a:cubicBezTo>
                          <a:pt x="18" y="22"/>
                          <a:pt x="12" y="20"/>
                          <a:pt x="5" y="21"/>
                        </a:cubicBezTo>
                        <a:cubicBezTo>
                          <a:pt x="17" y="23"/>
                          <a:pt x="26" y="30"/>
                          <a:pt x="37" y="34"/>
                        </a:cubicBezTo>
                        <a:cubicBezTo>
                          <a:pt x="38" y="34"/>
                          <a:pt x="38" y="33"/>
                          <a:pt x="37" y="32"/>
                        </a:cubicBezTo>
                        <a:cubicBezTo>
                          <a:pt x="26" y="22"/>
                          <a:pt x="12" y="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5" name="Freeform 53">
                    <a:extLst>
                      <a:ext uri="{FF2B5EF4-FFF2-40B4-BE49-F238E27FC236}">
                        <a16:creationId xmlns:a16="http://schemas.microsoft.com/office/drawing/2014/main" id="{C0419B0C-C379-D01C-4433-77566AC535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866" y="4201305"/>
                    <a:ext cx="284162" cy="192087"/>
                  </a:xfrm>
                  <a:custGeom>
                    <a:avLst/>
                    <a:gdLst>
                      <a:gd name="T0" fmla="*/ 61 w 156"/>
                      <a:gd name="T1" fmla="*/ 66 h 105"/>
                      <a:gd name="T2" fmla="*/ 154 w 156"/>
                      <a:gd name="T3" fmla="*/ 75 h 105"/>
                      <a:gd name="T4" fmla="*/ 0 w 156"/>
                      <a:gd name="T5" fmla="*/ 42 h 105"/>
                      <a:gd name="T6" fmla="*/ 150 w 156"/>
                      <a:gd name="T7" fmla="*/ 57 h 105"/>
                      <a:gd name="T8" fmla="*/ 153 w 156"/>
                      <a:gd name="T9" fmla="*/ 61 h 105"/>
                      <a:gd name="T10" fmla="*/ 61 w 156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105">
                        <a:moveTo>
                          <a:pt x="61" y="66"/>
                        </a:moveTo>
                        <a:cubicBezTo>
                          <a:pt x="97" y="83"/>
                          <a:pt x="156" y="74"/>
                          <a:pt x="154" y="75"/>
                        </a:cubicBezTo>
                        <a:cubicBezTo>
                          <a:pt x="94" y="105"/>
                          <a:pt x="22" y="94"/>
                          <a:pt x="0" y="42"/>
                        </a:cubicBezTo>
                        <a:cubicBezTo>
                          <a:pt x="78" y="47"/>
                          <a:pt x="107" y="0"/>
                          <a:pt x="150" y="57"/>
                        </a:cubicBezTo>
                        <a:cubicBezTo>
                          <a:pt x="151" y="58"/>
                          <a:pt x="152" y="60"/>
                          <a:pt x="153" y="61"/>
                        </a:cubicBezTo>
                        <a:cubicBezTo>
                          <a:pt x="155" y="64"/>
                          <a:pt x="106" y="70"/>
                          <a:pt x="61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6" name="Freeform 54">
                    <a:extLst>
                      <a:ext uri="{FF2B5EF4-FFF2-40B4-BE49-F238E27FC236}">
                        <a16:creationId xmlns:a16="http://schemas.microsoft.com/office/drawing/2014/main" id="{08C08839-8BC0-9B20-4845-7CDF34CF66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17478" y="4090180"/>
                    <a:ext cx="201612" cy="198437"/>
                  </a:xfrm>
                  <a:custGeom>
                    <a:avLst/>
                    <a:gdLst>
                      <a:gd name="T0" fmla="*/ 0 w 111"/>
                      <a:gd name="T1" fmla="*/ 11 h 109"/>
                      <a:gd name="T2" fmla="*/ 39 w 111"/>
                      <a:gd name="T3" fmla="*/ 87 h 109"/>
                      <a:gd name="T4" fmla="*/ 68 w 111"/>
                      <a:gd name="T5" fmla="*/ 83 h 109"/>
                      <a:gd name="T6" fmla="*/ 39 w 111"/>
                      <a:gd name="T7" fmla="*/ 31 h 109"/>
                      <a:gd name="T8" fmla="*/ 83 w 111"/>
                      <a:gd name="T9" fmla="*/ 87 h 109"/>
                      <a:gd name="T10" fmla="*/ 109 w 111"/>
                      <a:gd name="T11" fmla="*/ 109 h 109"/>
                      <a:gd name="T12" fmla="*/ 0 w 111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1" h="109">
                        <a:moveTo>
                          <a:pt x="0" y="11"/>
                        </a:moveTo>
                        <a:cubicBezTo>
                          <a:pt x="37" y="55"/>
                          <a:pt x="16" y="67"/>
                          <a:pt x="39" y="87"/>
                        </a:cubicBezTo>
                        <a:cubicBezTo>
                          <a:pt x="49" y="84"/>
                          <a:pt x="59" y="81"/>
                          <a:pt x="68" y="83"/>
                        </a:cubicBezTo>
                        <a:cubicBezTo>
                          <a:pt x="61" y="51"/>
                          <a:pt x="37" y="30"/>
                          <a:pt x="39" y="31"/>
                        </a:cubicBezTo>
                        <a:cubicBezTo>
                          <a:pt x="42" y="31"/>
                          <a:pt x="75" y="52"/>
                          <a:pt x="83" y="87"/>
                        </a:cubicBezTo>
                        <a:cubicBezTo>
                          <a:pt x="93" y="91"/>
                          <a:pt x="101" y="100"/>
                          <a:pt x="109" y="109"/>
                        </a:cubicBezTo>
                        <a:cubicBezTo>
                          <a:pt x="111" y="42"/>
                          <a:pt x="52" y="0"/>
                          <a:pt x="0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7" name="Freeform 55">
                    <a:extLst>
                      <a:ext uri="{FF2B5EF4-FFF2-40B4-BE49-F238E27FC236}">
                        <a16:creationId xmlns:a16="http://schemas.microsoft.com/office/drawing/2014/main" id="{D2AC6DA4-8958-E10C-1056-D235FB2217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4641" y="4298142"/>
                    <a:ext cx="128587" cy="34925"/>
                  </a:xfrm>
                  <a:custGeom>
                    <a:avLst/>
                    <a:gdLst>
                      <a:gd name="T0" fmla="*/ 0 w 71"/>
                      <a:gd name="T1" fmla="*/ 19 h 19"/>
                      <a:gd name="T2" fmla="*/ 44 w 71"/>
                      <a:gd name="T3" fmla="*/ 12 h 19"/>
                      <a:gd name="T4" fmla="*/ 24 w 71"/>
                      <a:gd name="T5" fmla="*/ 0 h 19"/>
                      <a:gd name="T6" fmla="*/ 70 w 71"/>
                      <a:gd name="T7" fmla="*/ 14 h 19"/>
                      <a:gd name="T8" fmla="*/ 68 w 71"/>
                      <a:gd name="T9" fmla="*/ 16 h 19"/>
                      <a:gd name="T10" fmla="*/ 0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0" y="19"/>
                        </a:moveTo>
                        <a:cubicBezTo>
                          <a:pt x="15" y="17"/>
                          <a:pt x="31" y="15"/>
                          <a:pt x="44" y="12"/>
                        </a:cubicBezTo>
                        <a:cubicBezTo>
                          <a:pt x="39" y="10"/>
                          <a:pt x="30" y="7"/>
                          <a:pt x="24" y="0"/>
                        </a:cubicBezTo>
                        <a:cubicBezTo>
                          <a:pt x="38" y="8"/>
                          <a:pt x="55" y="9"/>
                          <a:pt x="70" y="14"/>
                        </a:cubicBezTo>
                        <a:cubicBezTo>
                          <a:pt x="71" y="15"/>
                          <a:pt x="70" y="16"/>
                          <a:pt x="68" y="16"/>
                        </a:cubicBezTo>
                        <a:cubicBezTo>
                          <a:pt x="47" y="18"/>
                          <a:pt x="21" y="19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8" name="Freeform 56">
                    <a:extLst>
                      <a:ext uri="{FF2B5EF4-FFF2-40B4-BE49-F238E27FC236}">
                        <a16:creationId xmlns:a16="http://schemas.microsoft.com/office/drawing/2014/main" id="{EF9175B2-67E6-5BBB-C799-77619FE525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8078" y="4102880"/>
                    <a:ext cx="261937" cy="179387"/>
                  </a:xfrm>
                  <a:custGeom>
                    <a:avLst/>
                    <a:gdLst>
                      <a:gd name="T0" fmla="*/ 54 w 144"/>
                      <a:gd name="T1" fmla="*/ 54 h 98"/>
                      <a:gd name="T2" fmla="*/ 141 w 144"/>
                      <a:gd name="T3" fmla="*/ 80 h 98"/>
                      <a:gd name="T4" fmla="*/ 0 w 144"/>
                      <a:gd name="T5" fmla="*/ 20 h 98"/>
                      <a:gd name="T6" fmla="*/ 141 w 144"/>
                      <a:gd name="T7" fmla="*/ 62 h 98"/>
                      <a:gd name="T8" fmla="*/ 143 w 144"/>
                      <a:gd name="T9" fmla="*/ 67 h 98"/>
                      <a:gd name="T10" fmla="*/ 54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54" y="54"/>
                        </a:moveTo>
                        <a:cubicBezTo>
                          <a:pt x="86" y="78"/>
                          <a:pt x="144" y="79"/>
                          <a:pt x="141" y="80"/>
                        </a:cubicBezTo>
                        <a:cubicBezTo>
                          <a:pt x="78" y="98"/>
                          <a:pt x="12" y="75"/>
                          <a:pt x="0" y="20"/>
                        </a:cubicBezTo>
                        <a:cubicBezTo>
                          <a:pt x="73" y="40"/>
                          <a:pt x="110" y="0"/>
                          <a:pt x="141" y="62"/>
                        </a:cubicBezTo>
                        <a:cubicBezTo>
                          <a:pt x="141" y="64"/>
                          <a:pt x="142" y="65"/>
                          <a:pt x="143" y="67"/>
                        </a:cubicBezTo>
                        <a:cubicBezTo>
                          <a:pt x="144" y="70"/>
                          <a:pt x="97" y="67"/>
                          <a:pt x="54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9" name="Freeform 57">
                    <a:extLst>
                      <a:ext uri="{FF2B5EF4-FFF2-40B4-BE49-F238E27FC236}">
                        <a16:creationId xmlns:a16="http://schemas.microsoft.com/office/drawing/2014/main" id="{B2246FD9-88A0-838A-9BE9-18116BEE19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9678" y="3990167"/>
                    <a:ext cx="184150" cy="209550"/>
                  </a:xfrm>
                  <a:custGeom>
                    <a:avLst/>
                    <a:gdLst>
                      <a:gd name="T0" fmla="*/ 0 w 101"/>
                      <a:gd name="T1" fmla="*/ 1 h 115"/>
                      <a:gd name="T2" fmla="*/ 24 w 101"/>
                      <a:gd name="T3" fmla="*/ 82 h 115"/>
                      <a:gd name="T4" fmla="*/ 53 w 101"/>
                      <a:gd name="T5" fmla="*/ 83 h 115"/>
                      <a:gd name="T6" fmla="*/ 34 w 101"/>
                      <a:gd name="T7" fmla="*/ 28 h 115"/>
                      <a:gd name="T8" fmla="*/ 66 w 101"/>
                      <a:gd name="T9" fmla="*/ 90 h 115"/>
                      <a:gd name="T10" fmla="*/ 86 w 101"/>
                      <a:gd name="T11" fmla="*/ 115 h 115"/>
                      <a:gd name="T12" fmla="*/ 0 w 101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1" h="115">
                        <a:moveTo>
                          <a:pt x="0" y="1"/>
                        </a:moveTo>
                        <a:cubicBezTo>
                          <a:pt x="27" y="51"/>
                          <a:pt x="5" y="59"/>
                          <a:pt x="24" y="82"/>
                        </a:cubicBezTo>
                        <a:cubicBezTo>
                          <a:pt x="34" y="80"/>
                          <a:pt x="44" y="80"/>
                          <a:pt x="53" y="83"/>
                        </a:cubicBezTo>
                        <a:cubicBezTo>
                          <a:pt x="51" y="52"/>
                          <a:pt x="32" y="27"/>
                          <a:pt x="34" y="28"/>
                        </a:cubicBezTo>
                        <a:cubicBezTo>
                          <a:pt x="36" y="29"/>
                          <a:pt x="64" y="55"/>
                          <a:pt x="66" y="90"/>
                        </a:cubicBezTo>
                        <a:cubicBezTo>
                          <a:pt x="75" y="96"/>
                          <a:pt x="81" y="105"/>
                          <a:pt x="86" y="115"/>
                        </a:cubicBezTo>
                        <a:cubicBezTo>
                          <a:pt x="101" y="52"/>
                          <a:pt x="52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0" name="Freeform 58">
                    <a:extLst>
                      <a:ext uri="{FF2B5EF4-FFF2-40B4-BE49-F238E27FC236}">
                        <a16:creationId xmlns:a16="http://schemas.microsoft.com/office/drawing/2014/main" id="{37B58B3E-07F5-5890-150B-92056BB10D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9216" y="4210830"/>
                    <a:ext cx="125412" cy="44450"/>
                  </a:xfrm>
                  <a:custGeom>
                    <a:avLst/>
                    <a:gdLst>
                      <a:gd name="T0" fmla="*/ 0 w 69"/>
                      <a:gd name="T1" fmla="*/ 14 h 24"/>
                      <a:gd name="T2" fmla="*/ 44 w 69"/>
                      <a:gd name="T3" fmla="*/ 15 h 24"/>
                      <a:gd name="T4" fmla="*/ 27 w 69"/>
                      <a:gd name="T5" fmla="*/ 0 h 24"/>
                      <a:gd name="T6" fmla="*/ 68 w 69"/>
                      <a:gd name="T7" fmla="*/ 22 h 24"/>
                      <a:gd name="T8" fmla="*/ 66 w 69"/>
                      <a:gd name="T9" fmla="*/ 23 h 24"/>
                      <a:gd name="T10" fmla="*/ 0 w 69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" h="24">
                        <a:moveTo>
                          <a:pt x="0" y="14"/>
                        </a:moveTo>
                        <a:cubicBezTo>
                          <a:pt x="15" y="14"/>
                          <a:pt x="30" y="15"/>
                          <a:pt x="44" y="15"/>
                        </a:cubicBezTo>
                        <a:cubicBezTo>
                          <a:pt x="39" y="12"/>
                          <a:pt x="31" y="8"/>
                          <a:pt x="27" y="0"/>
                        </a:cubicBezTo>
                        <a:cubicBezTo>
                          <a:pt x="39" y="10"/>
                          <a:pt x="55" y="14"/>
                          <a:pt x="68" y="22"/>
                        </a:cubicBezTo>
                        <a:cubicBezTo>
                          <a:pt x="69" y="23"/>
                          <a:pt x="68" y="24"/>
                          <a:pt x="66" y="23"/>
                        </a:cubicBezTo>
                        <a:cubicBezTo>
                          <a:pt x="46" y="21"/>
                          <a:pt x="20" y="17"/>
                          <a:pt x="0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1" name="Freeform 59">
                    <a:extLst>
                      <a:ext uri="{FF2B5EF4-FFF2-40B4-BE49-F238E27FC236}">
                        <a16:creationId xmlns:a16="http://schemas.microsoft.com/office/drawing/2014/main" id="{47E4C4FC-EE43-F9CA-76F6-A7C4313D0E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3453" y="3966355"/>
                    <a:ext cx="236537" cy="161925"/>
                  </a:xfrm>
                  <a:custGeom>
                    <a:avLst/>
                    <a:gdLst>
                      <a:gd name="T0" fmla="*/ 45 w 130"/>
                      <a:gd name="T1" fmla="*/ 42 h 89"/>
                      <a:gd name="T2" fmla="*/ 125 w 130"/>
                      <a:gd name="T3" fmla="*/ 83 h 89"/>
                      <a:gd name="T4" fmla="*/ 0 w 130"/>
                      <a:gd name="T5" fmla="*/ 0 h 89"/>
                      <a:gd name="T6" fmla="*/ 127 w 130"/>
                      <a:gd name="T7" fmla="*/ 66 h 89"/>
                      <a:gd name="T8" fmla="*/ 129 w 130"/>
                      <a:gd name="T9" fmla="*/ 71 h 89"/>
                      <a:gd name="T10" fmla="*/ 45 w 130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0" h="89">
                        <a:moveTo>
                          <a:pt x="45" y="42"/>
                        </a:moveTo>
                        <a:cubicBezTo>
                          <a:pt x="72" y="71"/>
                          <a:pt x="127" y="83"/>
                          <a:pt x="125" y="83"/>
                        </a:cubicBezTo>
                        <a:cubicBezTo>
                          <a:pt x="61" y="89"/>
                          <a:pt x="1" y="54"/>
                          <a:pt x="0" y="0"/>
                        </a:cubicBezTo>
                        <a:cubicBezTo>
                          <a:pt x="67" y="32"/>
                          <a:pt x="109" y="0"/>
                          <a:pt x="127" y="66"/>
                        </a:cubicBezTo>
                        <a:cubicBezTo>
                          <a:pt x="128" y="68"/>
                          <a:pt x="128" y="69"/>
                          <a:pt x="129" y="71"/>
                        </a:cubicBezTo>
                        <a:cubicBezTo>
                          <a:pt x="130" y="74"/>
                          <a:pt x="84" y="63"/>
                          <a:pt x="45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2" name="Freeform 60">
                    <a:extLst>
                      <a:ext uri="{FF2B5EF4-FFF2-40B4-BE49-F238E27FC236}">
                        <a16:creationId xmlns:a16="http://schemas.microsoft.com/office/drawing/2014/main" id="{60594197-D0EE-99EC-DFE2-020CA7C87A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7753" y="3845705"/>
                    <a:ext cx="168275" cy="227012"/>
                  </a:xfrm>
                  <a:custGeom>
                    <a:avLst/>
                    <a:gdLst>
                      <a:gd name="T0" fmla="*/ 6 w 93"/>
                      <a:gd name="T1" fmla="*/ 0 h 125"/>
                      <a:gd name="T2" fmla="*/ 14 w 93"/>
                      <a:gd name="T3" fmla="*/ 81 h 125"/>
                      <a:gd name="T4" fmla="*/ 41 w 93"/>
                      <a:gd name="T5" fmla="*/ 88 h 125"/>
                      <a:gd name="T6" fmla="*/ 34 w 93"/>
                      <a:gd name="T7" fmla="*/ 31 h 125"/>
                      <a:gd name="T8" fmla="*/ 53 w 93"/>
                      <a:gd name="T9" fmla="*/ 96 h 125"/>
                      <a:gd name="T10" fmla="*/ 68 w 93"/>
                      <a:gd name="T11" fmla="*/ 125 h 125"/>
                      <a:gd name="T12" fmla="*/ 6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6" y="0"/>
                        </a:moveTo>
                        <a:cubicBezTo>
                          <a:pt x="23" y="52"/>
                          <a:pt x="0" y="55"/>
                          <a:pt x="14" y="81"/>
                        </a:cubicBezTo>
                        <a:cubicBezTo>
                          <a:pt x="23" y="81"/>
                          <a:pt x="33" y="83"/>
                          <a:pt x="41" y="88"/>
                        </a:cubicBezTo>
                        <a:cubicBezTo>
                          <a:pt x="46" y="57"/>
                          <a:pt x="32" y="30"/>
                          <a:pt x="34" y="31"/>
                        </a:cubicBezTo>
                        <a:cubicBezTo>
                          <a:pt x="35" y="33"/>
                          <a:pt x="57" y="63"/>
                          <a:pt x="53" y="96"/>
                        </a:cubicBezTo>
                        <a:cubicBezTo>
                          <a:pt x="60" y="104"/>
                          <a:pt x="65" y="114"/>
                          <a:pt x="68" y="125"/>
                        </a:cubicBezTo>
                        <a:cubicBezTo>
                          <a:pt x="93" y="67"/>
                          <a:pt x="56" y="8"/>
                          <a:pt x="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3" name="Freeform 61">
                    <a:extLst>
                      <a:ext uri="{FF2B5EF4-FFF2-40B4-BE49-F238E27FC236}">
                        <a16:creationId xmlns:a16="http://schemas.microsoft.com/office/drawing/2014/main" id="{B046C7A7-7DF4-6783-1B02-A94226A856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7603" y="4082242"/>
                    <a:ext cx="117475" cy="53975"/>
                  </a:xfrm>
                  <a:custGeom>
                    <a:avLst/>
                    <a:gdLst>
                      <a:gd name="T0" fmla="*/ 0 w 64"/>
                      <a:gd name="T1" fmla="*/ 9 h 30"/>
                      <a:gd name="T2" fmla="*/ 42 w 64"/>
                      <a:gd name="T3" fmla="*/ 18 h 30"/>
                      <a:gd name="T4" fmla="*/ 29 w 64"/>
                      <a:gd name="T5" fmla="*/ 0 h 30"/>
                      <a:gd name="T6" fmla="*/ 64 w 64"/>
                      <a:gd name="T7" fmla="*/ 29 h 30"/>
                      <a:gd name="T8" fmla="*/ 62 w 64"/>
                      <a:gd name="T9" fmla="*/ 30 h 30"/>
                      <a:gd name="T10" fmla="*/ 0 w 64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4" h="30">
                        <a:moveTo>
                          <a:pt x="0" y="9"/>
                        </a:moveTo>
                        <a:cubicBezTo>
                          <a:pt x="14" y="12"/>
                          <a:pt x="29" y="16"/>
                          <a:pt x="42" y="18"/>
                        </a:cubicBezTo>
                        <a:cubicBezTo>
                          <a:pt x="38" y="14"/>
                          <a:pt x="31" y="9"/>
                          <a:pt x="29" y="0"/>
                        </a:cubicBezTo>
                        <a:cubicBezTo>
                          <a:pt x="38" y="12"/>
                          <a:pt x="52" y="19"/>
                          <a:pt x="64" y="29"/>
                        </a:cubicBezTo>
                        <a:cubicBezTo>
                          <a:pt x="64" y="30"/>
                          <a:pt x="63" y="30"/>
                          <a:pt x="62" y="30"/>
                        </a:cubicBezTo>
                        <a:cubicBezTo>
                          <a:pt x="43" y="24"/>
                          <a:pt x="18" y="16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4" name="Freeform 62">
                    <a:extLst>
                      <a:ext uri="{FF2B5EF4-FFF2-40B4-BE49-F238E27FC236}">
                        <a16:creationId xmlns:a16="http://schemas.microsoft.com/office/drawing/2014/main" id="{29FA1347-FB9F-4E3C-9037-C9245AF7F0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7878" y="3759980"/>
                    <a:ext cx="219075" cy="187325"/>
                  </a:xfrm>
                  <a:custGeom>
                    <a:avLst/>
                    <a:gdLst>
                      <a:gd name="T0" fmla="*/ 45 w 120"/>
                      <a:gd name="T1" fmla="*/ 49 h 103"/>
                      <a:gd name="T2" fmla="*/ 114 w 120"/>
                      <a:gd name="T3" fmla="*/ 103 h 103"/>
                      <a:gd name="T4" fmla="*/ 9 w 120"/>
                      <a:gd name="T5" fmla="*/ 0 h 103"/>
                      <a:gd name="T6" fmla="*/ 119 w 120"/>
                      <a:gd name="T7" fmla="*/ 87 h 103"/>
                      <a:gd name="T8" fmla="*/ 120 w 120"/>
                      <a:gd name="T9" fmla="*/ 92 h 103"/>
                      <a:gd name="T10" fmla="*/ 45 w 120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0" h="103">
                        <a:moveTo>
                          <a:pt x="45" y="49"/>
                        </a:moveTo>
                        <a:cubicBezTo>
                          <a:pt x="65" y="81"/>
                          <a:pt x="116" y="103"/>
                          <a:pt x="114" y="103"/>
                        </a:cubicBezTo>
                        <a:cubicBezTo>
                          <a:pt x="51" y="97"/>
                          <a:pt x="0" y="52"/>
                          <a:pt x="9" y="0"/>
                        </a:cubicBezTo>
                        <a:cubicBezTo>
                          <a:pt x="68" y="43"/>
                          <a:pt x="114" y="20"/>
                          <a:pt x="119" y="87"/>
                        </a:cubicBezTo>
                        <a:cubicBezTo>
                          <a:pt x="120" y="88"/>
                          <a:pt x="120" y="90"/>
                          <a:pt x="120" y="92"/>
                        </a:cubicBezTo>
                        <a:cubicBezTo>
                          <a:pt x="120" y="95"/>
                          <a:pt x="78" y="76"/>
                          <a:pt x="4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5" name="Freeform 63">
                    <a:extLst>
                      <a:ext uri="{FF2B5EF4-FFF2-40B4-BE49-F238E27FC236}">
                        <a16:creationId xmlns:a16="http://schemas.microsoft.com/office/drawing/2014/main" id="{A9460951-BDF8-76B4-1CEA-892104A6B9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9641" y="3664730"/>
                    <a:ext cx="157162" cy="238125"/>
                  </a:xfrm>
                  <a:custGeom>
                    <a:avLst/>
                    <a:gdLst>
                      <a:gd name="T0" fmla="*/ 15 w 87"/>
                      <a:gd name="T1" fmla="*/ 0 h 131"/>
                      <a:gd name="T2" fmla="*/ 8 w 87"/>
                      <a:gd name="T3" fmla="*/ 79 h 131"/>
                      <a:gd name="T4" fmla="*/ 33 w 87"/>
                      <a:gd name="T5" fmla="*/ 91 h 131"/>
                      <a:gd name="T6" fmla="*/ 37 w 87"/>
                      <a:gd name="T7" fmla="*/ 35 h 131"/>
                      <a:gd name="T8" fmla="*/ 43 w 87"/>
                      <a:gd name="T9" fmla="*/ 102 h 131"/>
                      <a:gd name="T10" fmla="*/ 52 w 87"/>
                      <a:gd name="T11" fmla="*/ 131 h 131"/>
                      <a:gd name="T12" fmla="*/ 15 w 87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131">
                        <a:moveTo>
                          <a:pt x="15" y="0"/>
                        </a:moveTo>
                        <a:cubicBezTo>
                          <a:pt x="22" y="54"/>
                          <a:pt x="0" y="53"/>
                          <a:pt x="8" y="79"/>
                        </a:cubicBezTo>
                        <a:cubicBezTo>
                          <a:pt x="18" y="82"/>
                          <a:pt x="27" y="85"/>
                          <a:pt x="33" y="91"/>
                        </a:cubicBezTo>
                        <a:cubicBezTo>
                          <a:pt x="43" y="63"/>
                          <a:pt x="35" y="34"/>
                          <a:pt x="37" y="35"/>
                        </a:cubicBezTo>
                        <a:cubicBezTo>
                          <a:pt x="38" y="37"/>
                          <a:pt x="53" y="70"/>
                          <a:pt x="43" y="102"/>
                        </a:cubicBezTo>
                        <a:cubicBezTo>
                          <a:pt x="49" y="110"/>
                          <a:pt x="51" y="121"/>
                          <a:pt x="52" y="131"/>
                        </a:cubicBezTo>
                        <a:cubicBezTo>
                          <a:pt x="87" y="80"/>
                          <a:pt x="62" y="17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6" name="Freeform 64">
                    <a:extLst>
                      <a:ext uri="{FF2B5EF4-FFF2-40B4-BE49-F238E27FC236}">
                        <a16:creationId xmlns:a16="http://schemas.microsoft.com/office/drawing/2014/main" id="{1715B600-948B-4283-6380-658669C084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328" y="3912380"/>
                    <a:ext cx="104775" cy="65087"/>
                  </a:xfrm>
                  <a:custGeom>
                    <a:avLst/>
                    <a:gdLst>
                      <a:gd name="T0" fmla="*/ 0 w 58"/>
                      <a:gd name="T1" fmla="*/ 4 h 36"/>
                      <a:gd name="T2" fmla="*/ 38 w 58"/>
                      <a:gd name="T3" fmla="*/ 20 h 36"/>
                      <a:gd name="T4" fmla="*/ 29 w 58"/>
                      <a:gd name="T5" fmla="*/ 0 h 36"/>
                      <a:gd name="T6" fmla="*/ 58 w 58"/>
                      <a:gd name="T7" fmla="*/ 35 h 36"/>
                      <a:gd name="T8" fmla="*/ 55 w 58"/>
                      <a:gd name="T9" fmla="*/ 35 h 36"/>
                      <a:gd name="T10" fmla="*/ 0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0" y="4"/>
                        </a:moveTo>
                        <a:cubicBezTo>
                          <a:pt x="13" y="9"/>
                          <a:pt x="26" y="16"/>
                          <a:pt x="38" y="20"/>
                        </a:cubicBezTo>
                        <a:cubicBezTo>
                          <a:pt x="35" y="16"/>
                          <a:pt x="29" y="9"/>
                          <a:pt x="29" y="0"/>
                        </a:cubicBezTo>
                        <a:cubicBezTo>
                          <a:pt x="36" y="14"/>
                          <a:pt x="48" y="23"/>
                          <a:pt x="58" y="35"/>
                        </a:cubicBezTo>
                        <a:cubicBezTo>
                          <a:pt x="58" y="36"/>
                          <a:pt x="57" y="36"/>
                          <a:pt x="55" y="35"/>
                        </a:cubicBezTo>
                        <a:cubicBezTo>
                          <a:pt x="38" y="26"/>
                          <a:pt x="16" y="14"/>
                          <a:pt x="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7" name="Freeform 65">
                    <a:extLst>
                      <a:ext uri="{FF2B5EF4-FFF2-40B4-BE49-F238E27FC236}">
                        <a16:creationId xmlns:a16="http://schemas.microsoft.com/office/drawing/2014/main" id="{81C25B70-61BB-7F68-C4B3-76EE4DA325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98341" y="3536142"/>
                    <a:ext cx="209550" cy="215900"/>
                  </a:xfrm>
                  <a:custGeom>
                    <a:avLst/>
                    <a:gdLst>
                      <a:gd name="T0" fmla="*/ 43 w 115"/>
                      <a:gd name="T1" fmla="*/ 54 h 119"/>
                      <a:gd name="T2" fmla="*/ 100 w 115"/>
                      <a:gd name="T3" fmla="*/ 118 h 119"/>
                      <a:gd name="T4" fmla="*/ 18 w 115"/>
                      <a:gd name="T5" fmla="*/ 0 h 119"/>
                      <a:gd name="T6" fmla="*/ 108 w 115"/>
                      <a:gd name="T7" fmla="*/ 104 h 119"/>
                      <a:gd name="T8" fmla="*/ 107 w 115"/>
                      <a:gd name="T9" fmla="*/ 108 h 119"/>
                      <a:gd name="T10" fmla="*/ 43 w 115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5" h="119">
                        <a:moveTo>
                          <a:pt x="43" y="54"/>
                        </a:moveTo>
                        <a:cubicBezTo>
                          <a:pt x="57" y="89"/>
                          <a:pt x="101" y="119"/>
                          <a:pt x="100" y="118"/>
                        </a:cubicBezTo>
                        <a:cubicBezTo>
                          <a:pt x="41" y="101"/>
                          <a:pt x="0" y="49"/>
                          <a:pt x="18" y="0"/>
                        </a:cubicBezTo>
                        <a:cubicBezTo>
                          <a:pt x="66" y="52"/>
                          <a:pt x="115" y="39"/>
                          <a:pt x="108" y="104"/>
                        </a:cubicBezTo>
                        <a:cubicBezTo>
                          <a:pt x="108" y="105"/>
                          <a:pt x="108" y="107"/>
                          <a:pt x="107" y="108"/>
                        </a:cubicBezTo>
                        <a:cubicBezTo>
                          <a:pt x="107" y="112"/>
                          <a:pt x="71" y="86"/>
                          <a:pt x="43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8" name="Freeform 66">
                    <a:extLst>
                      <a:ext uri="{FF2B5EF4-FFF2-40B4-BE49-F238E27FC236}">
                        <a16:creationId xmlns:a16="http://schemas.microsoft.com/office/drawing/2014/main" id="{45B622CF-048B-D5A9-F3C1-244DD6D7BA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216" y="3472642"/>
                    <a:ext cx="142875" cy="241300"/>
                  </a:xfrm>
                  <a:custGeom>
                    <a:avLst/>
                    <a:gdLst>
                      <a:gd name="T0" fmla="*/ 25 w 79"/>
                      <a:gd name="T1" fmla="*/ 0 h 133"/>
                      <a:gd name="T2" fmla="*/ 3 w 79"/>
                      <a:gd name="T3" fmla="*/ 75 h 133"/>
                      <a:gd name="T4" fmla="*/ 25 w 79"/>
                      <a:gd name="T5" fmla="*/ 90 h 133"/>
                      <a:gd name="T6" fmla="*/ 39 w 79"/>
                      <a:gd name="T7" fmla="*/ 38 h 133"/>
                      <a:gd name="T8" fmla="*/ 33 w 79"/>
                      <a:gd name="T9" fmla="*/ 102 h 133"/>
                      <a:gd name="T10" fmla="*/ 36 w 79"/>
                      <a:gd name="T11" fmla="*/ 133 h 133"/>
                      <a:gd name="T12" fmla="*/ 2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25" y="0"/>
                        </a:moveTo>
                        <a:cubicBezTo>
                          <a:pt x="21" y="52"/>
                          <a:pt x="0" y="47"/>
                          <a:pt x="3" y="75"/>
                        </a:cubicBezTo>
                        <a:cubicBezTo>
                          <a:pt x="12" y="79"/>
                          <a:pt x="20" y="83"/>
                          <a:pt x="25" y="90"/>
                        </a:cubicBezTo>
                        <a:cubicBezTo>
                          <a:pt x="40" y="65"/>
                          <a:pt x="37" y="36"/>
                          <a:pt x="39" y="38"/>
                        </a:cubicBezTo>
                        <a:cubicBezTo>
                          <a:pt x="40" y="39"/>
                          <a:pt x="48" y="74"/>
                          <a:pt x="33" y="102"/>
                        </a:cubicBezTo>
                        <a:cubicBezTo>
                          <a:pt x="37" y="111"/>
                          <a:pt x="37" y="122"/>
                          <a:pt x="36" y="133"/>
                        </a:cubicBezTo>
                        <a:cubicBezTo>
                          <a:pt x="79" y="90"/>
                          <a:pt x="66" y="25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9" name="Freeform 67">
                    <a:extLst>
                      <a:ext uri="{FF2B5EF4-FFF2-40B4-BE49-F238E27FC236}">
                        <a16:creationId xmlns:a16="http://schemas.microsoft.com/office/drawing/2014/main" id="{C3C62F6E-AD4F-E1BF-622B-357B7FB994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9153" y="3717117"/>
                    <a:ext cx="92075" cy="74612"/>
                  </a:xfrm>
                  <a:custGeom>
                    <a:avLst/>
                    <a:gdLst>
                      <a:gd name="T0" fmla="*/ 0 w 50"/>
                      <a:gd name="T1" fmla="*/ 0 h 41"/>
                      <a:gd name="T2" fmla="*/ 34 w 50"/>
                      <a:gd name="T3" fmla="*/ 23 h 41"/>
                      <a:gd name="T4" fmla="*/ 29 w 50"/>
                      <a:gd name="T5" fmla="*/ 2 h 41"/>
                      <a:gd name="T6" fmla="*/ 50 w 50"/>
                      <a:gd name="T7" fmla="*/ 40 h 41"/>
                      <a:gd name="T8" fmla="*/ 48 w 50"/>
                      <a:gd name="T9" fmla="*/ 40 h 41"/>
                      <a:gd name="T10" fmla="*/ 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0" y="0"/>
                        </a:moveTo>
                        <a:cubicBezTo>
                          <a:pt x="12" y="8"/>
                          <a:pt x="23" y="16"/>
                          <a:pt x="34" y="23"/>
                        </a:cubicBezTo>
                        <a:cubicBezTo>
                          <a:pt x="32" y="18"/>
                          <a:pt x="28" y="10"/>
                          <a:pt x="29" y="2"/>
                        </a:cubicBezTo>
                        <a:cubicBezTo>
                          <a:pt x="33" y="16"/>
                          <a:pt x="43" y="27"/>
                          <a:pt x="50" y="40"/>
                        </a:cubicBezTo>
                        <a:cubicBezTo>
                          <a:pt x="50" y="41"/>
                          <a:pt x="49" y="41"/>
                          <a:pt x="48" y="40"/>
                        </a:cubicBezTo>
                        <a:cubicBezTo>
                          <a:pt x="33" y="28"/>
                          <a:pt x="14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0" name="Freeform 68">
                    <a:extLst>
                      <a:ext uri="{FF2B5EF4-FFF2-40B4-BE49-F238E27FC236}">
                        <a16:creationId xmlns:a16="http://schemas.microsoft.com/office/drawing/2014/main" id="{56F30993-D53D-7637-380C-3670122A6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491" y="3305955"/>
                    <a:ext cx="203200" cy="234950"/>
                  </a:xfrm>
                  <a:custGeom>
                    <a:avLst/>
                    <a:gdLst>
                      <a:gd name="T0" fmla="*/ 41 w 112"/>
                      <a:gd name="T1" fmla="*/ 56 h 129"/>
                      <a:gd name="T2" fmla="*/ 83 w 112"/>
                      <a:gd name="T3" fmla="*/ 128 h 129"/>
                      <a:gd name="T4" fmla="*/ 26 w 112"/>
                      <a:gd name="T5" fmla="*/ 0 h 129"/>
                      <a:gd name="T6" fmla="*/ 93 w 112"/>
                      <a:gd name="T7" fmla="*/ 116 h 129"/>
                      <a:gd name="T8" fmla="*/ 92 w 112"/>
                      <a:gd name="T9" fmla="*/ 120 h 129"/>
                      <a:gd name="T10" fmla="*/ 41 w 112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2" h="129">
                        <a:moveTo>
                          <a:pt x="41" y="56"/>
                        </a:moveTo>
                        <a:cubicBezTo>
                          <a:pt x="47" y="92"/>
                          <a:pt x="84" y="129"/>
                          <a:pt x="83" y="128"/>
                        </a:cubicBezTo>
                        <a:cubicBezTo>
                          <a:pt x="29" y="100"/>
                          <a:pt x="0" y="43"/>
                          <a:pt x="26" y="0"/>
                        </a:cubicBezTo>
                        <a:cubicBezTo>
                          <a:pt x="63" y="58"/>
                          <a:pt x="112" y="55"/>
                          <a:pt x="93" y="116"/>
                        </a:cubicBezTo>
                        <a:cubicBezTo>
                          <a:pt x="93" y="117"/>
                          <a:pt x="92" y="118"/>
                          <a:pt x="92" y="120"/>
                        </a:cubicBezTo>
                        <a:cubicBezTo>
                          <a:pt x="91" y="123"/>
                          <a:pt x="61" y="91"/>
                          <a:pt x="4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1" name="Freeform 69">
                    <a:extLst>
                      <a:ext uri="{FF2B5EF4-FFF2-40B4-BE49-F238E27FC236}">
                        <a16:creationId xmlns:a16="http://schemas.microsoft.com/office/drawing/2014/main" id="{E1696ACC-2C0D-F3DD-3D4D-F589282FC1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2953" y="3271030"/>
                    <a:ext cx="125412" cy="236537"/>
                  </a:xfrm>
                  <a:custGeom>
                    <a:avLst/>
                    <a:gdLst>
                      <a:gd name="T0" fmla="*/ 34 w 69"/>
                      <a:gd name="T1" fmla="*/ 0 h 130"/>
                      <a:gd name="T2" fmla="*/ 0 w 69"/>
                      <a:gd name="T3" fmla="*/ 68 h 130"/>
                      <a:gd name="T4" fmla="*/ 18 w 69"/>
                      <a:gd name="T5" fmla="*/ 87 h 130"/>
                      <a:gd name="T6" fmla="*/ 40 w 69"/>
                      <a:gd name="T7" fmla="*/ 39 h 130"/>
                      <a:gd name="T8" fmla="*/ 22 w 69"/>
                      <a:gd name="T9" fmla="*/ 100 h 130"/>
                      <a:gd name="T10" fmla="*/ 20 w 69"/>
                      <a:gd name="T11" fmla="*/ 130 h 130"/>
                      <a:gd name="T12" fmla="*/ 34 w 69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9" h="130">
                        <a:moveTo>
                          <a:pt x="34" y="0"/>
                        </a:moveTo>
                        <a:cubicBezTo>
                          <a:pt x="21" y="50"/>
                          <a:pt x="2" y="41"/>
                          <a:pt x="0" y="68"/>
                        </a:cubicBezTo>
                        <a:cubicBezTo>
                          <a:pt x="7" y="74"/>
                          <a:pt x="14" y="80"/>
                          <a:pt x="18" y="87"/>
                        </a:cubicBezTo>
                        <a:cubicBezTo>
                          <a:pt x="37" y="66"/>
                          <a:pt x="39" y="37"/>
                          <a:pt x="40" y="39"/>
                        </a:cubicBezTo>
                        <a:cubicBezTo>
                          <a:pt x="41" y="41"/>
                          <a:pt x="43" y="76"/>
                          <a:pt x="22" y="100"/>
                        </a:cubicBezTo>
                        <a:cubicBezTo>
                          <a:pt x="25" y="110"/>
                          <a:pt x="23" y="120"/>
                          <a:pt x="20" y="130"/>
                        </a:cubicBezTo>
                        <a:cubicBezTo>
                          <a:pt x="69" y="97"/>
                          <a:pt x="69" y="32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2" name="Freeform 70">
                    <a:extLst>
                      <a:ext uri="{FF2B5EF4-FFF2-40B4-BE49-F238E27FC236}">
                        <a16:creationId xmlns:a16="http://schemas.microsoft.com/office/drawing/2014/main" id="{CC4ECA92-A87B-01E5-A931-050798BF2C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3501217"/>
                    <a:ext cx="74612" cy="88900"/>
                  </a:xfrm>
                  <a:custGeom>
                    <a:avLst/>
                    <a:gdLst>
                      <a:gd name="T0" fmla="*/ 0 w 41"/>
                      <a:gd name="T1" fmla="*/ 0 h 49"/>
                      <a:gd name="T2" fmla="*/ 29 w 41"/>
                      <a:gd name="T3" fmla="*/ 28 h 49"/>
                      <a:gd name="T4" fmla="*/ 27 w 41"/>
                      <a:gd name="T5" fmla="*/ 8 h 49"/>
                      <a:gd name="T6" fmla="*/ 41 w 41"/>
                      <a:gd name="T7" fmla="*/ 48 h 49"/>
                      <a:gd name="T8" fmla="*/ 38 w 41"/>
                      <a:gd name="T9" fmla="*/ 48 h 49"/>
                      <a:gd name="T10" fmla="*/ 0 w 41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" h="49">
                        <a:moveTo>
                          <a:pt x="0" y="0"/>
                        </a:moveTo>
                        <a:cubicBezTo>
                          <a:pt x="10" y="10"/>
                          <a:pt x="19" y="20"/>
                          <a:pt x="29" y="28"/>
                        </a:cubicBezTo>
                        <a:cubicBezTo>
                          <a:pt x="27" y="23"/>
                          <a:pt x="25" y="15"/>
                          <a:pt x="27" y="8"/>
                        </a:cubicBezTo>
                        <a:cubicBezTo>
                          <a:pt x="29" y="22"/>
                          <a:pt x="36" y="35"/>
                          <a:pt x="41" y="48"/>
                        </a:cubicBezTo>
                        <a:cubicBezTo>
                          <a:pt x="40" y="49"/>
                          <a:pt x="39" y="49"/>
                          <a:pt x="38" y="48"/>
                        </a:cubicBezTo>
                        <a:cubicBezTo>
                          <a:pt x="26" y="34"/>
                          <a:pt x="11" y="1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3" name="Freeform 71">
                    <a:extLst>
                      <a:ext uri="{FF2B5EF4-FFF2-40B4-BE49-F238E27FC236}">
                        <a16:creationId xmlns:a16="http://schemas.microsoft.com/office/drawing/2014/main" id="{F002CB2C-F5E4-E506-F0BC-8385344FF1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2616" y="3069417"/>
                    <a:ext cx="190500" cy="244475"/>
                  </a:xfrm>
                  <a:custGeom>
                    <a:avLst/>
                    <a:gdLst>
                      <a:gd name="T0" fmla="*/ 36 w 104"/>
                      <a:gd name="T1" fmla="*/ 56 h 134"/>
                      <a:gd name="T2" fmla="*/ 63 w 104"/>
                      <a:gd name="T3" fmla="*/ 133 h 134"/>
                      <a:gd name="T4" fmla="*/ 33 w 104"/>
                      <a:gd name="T5" fmla="*/ 0 h 134"/>
                      <a:gd name="T6" fmla="*/ 75 w 104"/>
                      <a:gd name="T7" fmla="*/ 123 h 134"/>
                      <a:gd name="T8" fmla="*/ 73 w 104"/>
                      <a:gd name="T9" fmla="*/ 127 h 134"/>
                      <a:gd name="T10" fmla="*/ 36 w 104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4" h="134">
                        <a:moveTo>
                          <a:pt x="36" y="56"/>
                        </a:moveTo>
                        <a:cubicBezTo>
                          <a:pt x="35" y="92"/>
                          <a:pt x="65" y="134"/>
                          <a:pt x="63" y="133"/>
                        </a:cubicBezTo>
                        <a:cubicBezTo>
                          <a:pt x="17" y="97"/>
                          <a:pt x="0" y="36"/>
                          <a:pt x="33" y="0"/>
                        </a:cubicBezTo>
                        <a:cubicBezTo>
                          <a:pt x="57" y="63"/>
                          <a:pt x="104" y="68"/>
                          <a:pt x="75" y="123"/>
                        </a:cubicBezTo>
                        <a:cubicBezTo>
                          <a:pt x="75" y="124"/>
                          <a:pt x="74" y="126"/>
                          <a:pt x="73" y="127"/>
                        </a:cubicBezTo>
                        <a:cubicBezTo>
                          <a:pt x="72" y="130"/>
                          <a:pt x="49" y="94"/>
                          <a:pt x="36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4" name="Freeform 72">
                    <a:extLst>
                      <a:ext uri="{FF2B5EF4-FFF2-40B4-BE49-F238E27FC236}">
                        <a16:creationId xmlns:a16="http://schemas.microsoft.com/office/drawing/2014/main" id="{282352B4-A651-ACF6-377A-A481CC6F2D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49141" y="3066242"/>
                    <a:ext cx="133350" cy="222250"/>
                  </a:xfrm>
                  <a:custGeom>
                    <a:avLst/>
                    <a:gdLst>
                      <a:gd name="T0" fmla="*/ 45 w 73"/>
                      <a:gd name="T1" fmla="*/ 0 h 122"/>
                      <a:gd name="T2" fmla="*/ 0 w 73"/>
                      <a:gd name="T3" fmla="*/ 59 h 122"/>
                      <a:gd name="T4" fmla="*/ 14 w 73"/>
                      <a:gd name="T5" fmla="*/ 80 h 122"/>
                      <a:gd name="T6" fmla="*/ 44 w 73"/>
                      <a:gd name="T7" fmla="*/ 39 h 122"/>
                      <a:gd name="T8" fmla="*/ 16 w 73"/>
                      <a:gd name="T9" fmla="*/ 94 h 122"/>
                      <a:gd name="T10" fmla="*/ 8 w 73"/>
                      <a:gd name="T11" fmla="*/ 122 h 122"/>
                      <a:gd name="T12" fmla="*/ 45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45" y="0"/>
                        </a:moveTo>
                        <a:cubicBezTo>
                          <a:pt x="23" y="46"/>
                          <a:pt x="6" y="34"/>
                          <a:pt x="0" y="59"/>
                        </a:cubicBezTo>
                        <a:cubicBezTo>
                          <a:pt x="6" y="65"/>
                          <a:pt x="11" y="72"/>
                          <a:pt x="14" y="80"/>
                        </a:cubicBezTo>
                        <a:cubicBezTo>
                          <a:pt x="35" y="63"/>
                          <a:pt x="43" y="36"/>
                          <a:pt x="44" y="39"/>
                        </a:cubicBezTo>
                        <a:cubicBezTo>
                          <a:pt x="44" y="41"/>
                          <a:pt x="39" y="74"/>
                          <a:pt x="16" y="94"/>
                        </a:cubicBezTo>
                        <a:cubicBezTo>
                          <a:pt x="16" y="103"/>
                          <a:pt x="12" y="113"/>
                          <a:pt x="8" y="122"/>
                        </a:cubicBezTo>
                        <a:cubicBezTo>
                          <a:pt x="61" y="99"/>
                          <a:pt x="73" y="3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5" name="Freeform 73">
                    <a:extLst>
                      <a:ext uri="{FF2B5EF4-FFF2-40B4-BE49-F238E27FC236}">
                        <a16:creationId xmlns:a16="http://schemas.microsoft.com/office/drawing/2014/main" id="{9FD5EAE5-FB16-4736-9728-5FD43EF23C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628" y="3271030"/>
                    <a:ext cx="55562" cy="98425"/>
                  </a:xfrm>
                  <a:custGeom>
                    <a:avLst/>
                    <a:gdLst>
                      <a:gd name="T0" fmla="*/ 0 w 30"/>
                      <a:gd name="T1" fmla="*/ 0 h 54"/>
                      <a:gd name="T2" fmla="*/ 22 w 30"/>
                      <a:gd name="T3" fmla="*/ 32 h 54"/>
                      <a:gd name="T4" fmla="*/ 24 w 30"/>
                      <a:gd name="T5" fmla="*/ 12 h 54"/>
                      <a:gd name="T6" fmla="*/ 30 w 30"/>
                      <a:gd name="T7" fmla="*/ 53 h 54"/>
                      <a:gd name="T8" fmla="*/ 28 w 30"/>
                      <a:gd name="T9" fmla="*/ 52 h 54"/>
                      <a:gd name="T10" fmla="*/ 0 w 30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0" h="54">
                        <a:moveTo>
                          <a:pt x="0" y="0"/>
                        </a:moveTo>
                        <a:cubicBezTo>
                          <a:pt x="7" y="11"/>
                          <a:pt x="15" y="22"/>
                          <a:pt x="22" y="32"/>
                        </a:cubicBezTo>
                        <a:cubicBezTo>
                          <a:pt x="22" y="27"/>
                          <a:pt x="21" y="19"/>
                          <a:pt x="24" y="12"/>
                        </a:cubicBezTo>
                        <a:cubicBezTo>
                          <a:pt x="23" y="26"/>
                          <a:pt x="28" y="39"/>
                          <a:pt x="30" y="53"/>
                        </a:cubicBezTo>
                        <a:cubicBezTo>
                          <a:pt x="29" y="54"/>
                          <a:pt x="28" y="54"/>
                          <a:pt x="28" y="52"/>
                        </a:cubicBezTo>
                        <a:cubicBezTo>
                          <a:pt x="19" y="36"/>
                          <a:pt x="8" y="1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" name="Freeform 74">
                    <a:extLst>
                      <a:ext uri="{FF2B5EF4-FFF2-40B4-BE49-F238E27FC236}">
                        <a16:creationId xmlns:a16="http://schemas.microsoft.com/office/drawing/2014/main" id="{2F561AAA-77CA-AAB7-9D50-B0BFF63A2C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016" y="2847167"/>
                    <a:ext cx="171450" cy="244475"/>
                  </a:xfrm>
                  <a:custGeom>
                    <a:avLst/>
                    <a:gdLst>
                      <a:gd name="T0" fmla="*/ 31 w 94"/>
                      <a:gd name="T1" fmla="*/ 55 h 134"/>
                      <a:gd name="T2" fmla="*/ 43 w 94"/>
                      <a:gd name="T3" fmla="*/ 133 h 134"/>
                      <a:gd name="T4" fmla="*/ 38 w 94"/>
                      <a:gd name="T5" fmla="*/ 0 h 134"/>
                      <a:gd name="T6" fmla="*/ 57 w 94"/>
                      <a:gd name="T7" fmla="*/ 126 h 134"/>
                      <a:gd name="T8" fmla="*/ 54 w 94"/>
                      <a:gd name="T9" fmla="*/ 129 h 134"/>
                      <a:gd name="T10" fmla="*/ 31 w 94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4" h="134">
                        <a:moveTo>
                          <a:pt x="31" y="55"/>
                        </a:moveTo>
                        <a:cubicBezTo>
                          <a:pt x="24" y="88"/>
                          <a:pt x="44" y="134"/>
                          <a:pt x="43" y="133"/>
                        </a:cubicBezTo>
                        <a:cubicBezTo>
                          <a:pt x="5" y="90"/>
                          <a:pt x="0" y="29"/>
                          <a:pt x="38" y="0"/>
                        </a:cubicBezTo>
                        <a:cubicBezTo>
                          <a:pt x="50" y="65"/>
                          <a:pt x="94" y="79"/>
                          <a:pt x="57" y="126"/>
                        </a:cubicBezTo>
                        <a:cubicBezTo>
                          <a:pt x="56" y="127"/>
                          <a:pt x="55" y="128"/>
                          <a:pt x="54" y="129"/>
                        </a:cubicBezTo>
                        <a:cubicBezTo>
                          <a:pt x="52" y="132"/>
                          <a:pt x="37" y="93"/>
                          <a:pt x="31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7" name="Freeform 75">
                    <a:extLst>
                      <a:ext uri="{FF2B5EF4-FFF2-40B4-BE49-F238E27FC236}">
                        <a16:creationId xmlns:a16="http://schemas.microsoft.com/office/drawing/2014/main" id="{A1545A2A-38C0-A986-F371-10EBB46856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2872567"/>
                    <a:ext cx="141287" cy="200025"/>
                  </a:xfrm>
                  <a:custGeom>
                    <a:avLst/>
                    <a:gdLst>
                      <a:gd name="T0" fmla="*/ 58 w 78"/>
                      <a:gd name="T1" fmla="*/ 0 h 110"/>
                      <a:gd name="T2" fmla="*/ 4 w 78"/>
                      <a:gd name="T3" fmla="*/ 48 h 110"/>
                      <a:gd name="T4" fmla="*/ 13 w 78"/>
                      <a:gd name="T5" fmla="*/ 72 h 110"/>
                      <a:gd name="T6" fmla="*/ 50 w 78"/>
                      <a:gd name="T7" fmla="*/ 37 h 110"/>
                      <a:gd name="T8" fmla="*/ 13 w 78"/>
                      <a:gd name="T9" fmla="*/ 85 h 110"/>
                      <a:gd name="T10" fmla="*/ 0 w 78"/>
                      <a:gd name="T11" fmla="*/ 110 h 110"/>
                      <a:gd name="T12" fmla="*/ 58 w 78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" h="110">
                        <a:moveTo>
                          <a:pt x="58" y="0"/>
                        </a:moveTo>
                        <a:cubicBezTo>
                          <a:pt x="29" y="40"/>
                          <a:pt x="15" y="25"/>
                          <a:pt x="4" y="48"/>
                        </a:cubicBezTo>
                        <a:cubicBezTo>
                          <a:pt x="8" y="56"/>
                          <a:pt x="12" y="63"/>
                          <a:pt x="13" y="72"/>
                        </a:cubicBezTo>
                        <a:cubicBezTo>
                          <a:pt x="37" y="59"/>
                          <a:pt x="50" y="35"/>
                          <a:pt x="50" y="37"/>
                        </a:cubicBezTo>
                        <a:cubicBezTo>
                          <a:pt x="50" y="39"/>
                          <a:pt x="39" y="70"/>
                          <a:pt x="13" y="85"/>
                        </a:cubicBezTo>
                        <a:cubicBezTo>
                          <a:pt x="11" y="94"/>
                          <a:pt x="6" y="102"/>
                          <a:pt x="0" y="110"/>
                        </a:cubicBezTo>
                        <a:cubicBezTo>
                          <a:pt x="55" y="98"/>
                          <a:pt x="78" y="41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8" name="Freeform 76">
                    <a:extLst>
                      <a:ext uri="{FF2B5EF4-FFF2-40B4-BE49-F238E27FC236}">
                        <a16:creationId xmlns:a16="http://schemas.microsoft.com/office/drawing/2014/main" id="{6A18CD14-1D71-9FF4-C501-55057C6B5F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9453" y="3047192"/>
                    <a:ext cx="38100" cy="106362"/>
                  </a:xfrm>
                  <a:custGeom>
                    <a:avLst/>
                    <a:gdLst>
                      <a:gd name="T0" fmla="*/ 0 w 21"/>
                      <a:gd name="T1" fmla="*/ 0 h 58"/>
                      <a:gd name="T2" fmla="*/ 15 w 21"/>
                      <a:gd name="T3" fmla="*/ 35 h 58"/>
                      <a:gd name="T4" fmla="*/ 21 w 21"/>
                      <a:gd name="T5" fmla="*/ 16 h 58"/>
                      <a:gd name="T6" fmla="*/ 19 w 21"/>
                      <a:gd name="T7" fmla="*/ 57 h 58"/>
                      <a:gd name="T8" fmla="*/ 17 w 21"/>
                      <a:gd name="T9" fmla="*/ 56 h 58"/>
                      <a:gd name="T10" fmla="*/ 0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0" y="0"/>
                        </a:moveTo>
                        <a:cubicBezTo>
                          <a:pt x="5" y="12"/>
                          <a:pt x="10" y="25"/>
                          <a:pt x="15" y="35"/>
                        </a:cubicBezTo>
                        <a:cubicBezTo>
                          <a:pt x="16" y="30"/>
                          <a:pt x="16" y="22"/>
                          <a:pt x="21" y="16"/>
                        </a:cubicBezTo>
                        <a:cubicBezTo>
                          <a:pt x="18" y="30"/>
                          <a:pt x="20" y="43"/>
                          <a:pt x="19" y="57"/>
                        </a:cubicBezTo>
                        <a:cubicBezTo>
                          <a:pt x="19" y="58"/>
                          <a:pt x="18" y="57"/>
                          <a:pt x="17" y="56"/>
                        </a:cubicBezTo>
                        <a:cubicBezTo>
                          <a:pt x="11" y="39"/>
                          <a:pt x="5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1" name="Freeform 77">
                    <a:extLst>
                      <a:ext uri="{FF2B5EF4-FFF2-40B4-BE49-F238E27FC236}">
                        <a16:creationId xmlns:a16="http://schemas.microsoft.com/office/drawing/2014/main" id="{D05927B9-671E-93FB-EA8D-ABF187DA76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4691" y="2629680"/>
                    <a:ext cx="157162" cy="236537"/>
                  </a:xfrm>
                  <a:custGeom>
                    <a:avLst/>
                    <a:gdLst>
                      <a:gd name="T0" fmla="*/ 31 w 87"/>
                      <a:gd name="T1" fmla="*/ 51 h 130"/>
                      <a:gd name="T2" fmla="*/ 28 w 87"/>
                      <a:gd name="T3" fmla="*/ 128 h 130"/>
                      <a:gd name="T4" fmla="*/ 48 w 87"/>
                      <a:gd name="T5" fmla="*/ 0 h 130"/>
                      <a:gd name="T6" fmla="*/ 42 w 87"/>
                      <a:gd name="T7" fmla="*/ 124 h 130"/>
                      <a:gd name="T8" fmla="*/ 39 w 87"/>
                      <a:gd name="T9" fmla="*/ 127 h 130"/>
                      <a:gd name="T10" fmla="*/ 31 w 87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7" h="130">
                        <a:moveTo>
                          <a:pt x="31" y="51"/>
                        </a:moveTo>
                        <a:cubicBezTo>
                          <a:pt x="18" y="82"/>
                          <a:pt x="29" y="130"/>
                          <a:pt x="28" y="128"/>
                        </a:cubicBezTo>
                        <a:cubicBezTo>
                          <a:pt x="0" y="80"/>
                          <a:pt x="6" y="21"/>
                          <a:pt x="48" y="0"/>
                        </a:cubicBezTo>
                        <a:cubicBezTo>
                          <a:pt x="47" y="64"/>
                          <a:pt x="87" y="86"/>
                          <a:pt x="42" y="124"/>
                        </a:cubicBezTo>
                        <a:cubicBezTo>
                          <a:pt x="41" y="125"/>
                          <a:pt x="40" y="126"/>
                          <a:pt x="39" y="127"/>
                        </a:cubicBezTo>
                        <a:cubicBezTo>
                          <a:pt x="37" y="129"/>
                          <a:pt x="29" y="89"/>
                          <a:pt x="31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2" name="Freeform 78">
                    <a:extLst>
                      <a:ext uri="{FF2B5EF4-FFF2-40B4-BE49-F238E27FC236}">
                        <a16:creationId xmlns:a16="http://schemas.microsoft.com/office/drawing/2014/main" id="{45F2AB2D-5ACD-6D1E-3513-BF4B7520F2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178" y="2682067"/>
                    <a:ext cx="158750" cy="171450"/>
                  </a:xfrm>
                  <a:custGeom>
                    <a:avLst/>
                    <a:gdLst>
                      <a:gd name="T0" fmla="*/ 75 w 87"/>
                      <a:gd name="T1" fmla="*/ 0 h 94"/>
                      <a:gd name="T2" fmla="*/ 15 w 87"/>
                      <a:gd name="T3" fmla="*/ 36 h 94"/>
                      <a:gd name="T4" fmla="*/ 20 w 87"/>
                      <a:gd name="T5" fmla="*/ 60 h 94"/>
                      <a:gd name="T6" fmla="*/ 61 w 87"/>
                      <a:gd name="T7" fmla="*/ 34 h 94"/>
                      <a:gd name="T8" fmla="*/ 17 w 87"/>
                      <a:gd name="T9" fmla="*/ 73 h 94"/>
                      <a:gd name="T10" fmla="*/ 0 w 87"/>
                      <a:gd name="T11" fmla="*/ 94 h 94"/>
                      <a:gd name="T12" fmla="*/ 75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75" y="0"/>
                        </a:moveTo>
                        <a:cubicBezTo>
                          <a:pt x="40" y="33"/>
                          <a:pt x="30" y="16"/>
                          <a:pt x="15" y="36"/>
                        </a:cubicBezTo>
                        <a:cubicBezTo>
                          <a:pt x="18" y="44"/>
                          <a:pt x="20" y="52"/>
                          <a:pt x="20" y="60"/>
                        </a:cubicBezTo>
                        <a:cubicBezTo>
                          <a:pt x="45" y="53"/>
                          <a:pt x="61" y="32"/>
                          <a:pt x="61" y="34"/>
                        </a:cubicBezTo>
                        <a:cubicBezTo>
                          <a:pt x="61" y="36"/>
                          <a:pt x="45" y="64"/>
                          <a:pt x="17" y="73"/>
                        </a:cubicBezTo>
                        <a:cubicBezTo>
                          <a:pt x="14" y="81"/>
                          <a:pt x="7" y="88"/>
                          <a:pt x="0" y="94"/>
                        </a:cubicBezTo>
                        <a:cubicBezTo>
                          <a:pt x="55" y="93"/>
                          <a:pt x="87" y="42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3" name="Freeform 79">
                    <a:extLst>
                      <a:ext uri="{FF2B5EF4-FFF2-40B4-BE49-F238E27FC236}">
                        <a16:creationId xmlns:a16="http://schemas.microsoft.com/office/drawing/2014/main" id="{24994187-6CA8-4E1C-F45A-BF343A2DFD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078" y="2821767"/>
                    <a:ext cx="30162" cy="106362"/>
                  </a:xfrm>
                  <a:custGeom>
                    <a:avLst/>
                    <a:gdLst>
                      <a:gd name="T0" fmla="*/ 0 w 17"/>
                      <a:gd name="T1" fmla="*/ 0 h 58"/>
                      <a:gd name="T2" fmla="*/ 8 w 17"/>
                      <a:gd name="T3" fmla="*/ 36 h 58"/>
                      <a:gd name="T4" fmla="*/ 17 w 17"/>
                      <a:gd name="T5" fmla="*/ 19 h 58"/>
                      <a:gd name="T6" fmla="*/ 7 w 17"/>
                      <a:gd name="T7" fmla="*/ 57 h 58"/>
                      <a:gd name="T8" fmla="*/ 6 w 17"/>
                      <a:gd name="T9" fmla="*/ 56 h 58"/>
                      <a:gd name="T10" fmla="*/ 0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0" y="0"/>
                        </a:moveTo>
                        <a:cubicBezTo>
                          <a:pt x="2" y="12"/>
                          <a:pt x="5" y="25"/>
                          <a:pt x="8" y="36"/>
                        </a:cubicBezTo>
                        <a:cubicBezTo>
                          <a:pt x="9" y="32"/>
                          <a:pt x="11" y="24"/>
                          <a:pt x="17" y="19"/>
                        </a:cubicBezTo>
                        <a:cubicBezTo>
                          <a:pt x="11" y="31"/>
                          <a:pt x="11" y="45"/>
                          <a:pt x="7" y="57"/>
                        </a:cubicBezTo>
                        <a:cubicBezTo>
                          <a:pt x="7" y="58"/>
                          <a:pt x="6" y="58"/>
                          <a:pt x="6" y="56"/>
                        </a:cubicBezTo>
                        <a:cubicBezTo>
                          <a:pt x="3" y="39"/>
                          <a:pt x="1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4" name="Freeform 80">
                    <a:extLst>
                      <a:ext uri="{FF2B5EF4-FFF2-40B4-BE49-F238E27FC236}">
                        <a16:creationId xmlns:a16="http://schemas.microsoft.com/office/drawing/2014/main" id="{0940035D-2A58-3B65-D867-EDD6826A9F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2003" y="2437592"/>
                    <a:ext cx="149225" cy="220662"/>
                  </a:xfrm>
                  <a:custGeom>
                    <a:avLst/>
                    <a:gdLst>
                      <a:gd name="T0" fmla="*/ 35 w 82"/>
                      <a:gd name="T1" fmla="*/ 46 h 121"/>
                      <a:gd name="T2" fmla="*/ 18 w 82"/>
                      <a:gd name="T3" fmla="*/ 119 h 121"/>
                      <a:gd name="T4" fmla="*/ 60 w 82"/>
                      <a:gd name="T5" fmla="*/ 0 h 121"/>
                      <a:gd name="T6" fmla="*/ 33 w 82"/>
                      <a:gd name="T7" fmla="*/ 118 h 121"/>
                      <a:gd name="T8" fmla="*/ 29 w 82"/>
                      <a:gd name="T9" fmla="*/ 120 h 121"/>
                      <a:gd name="T10" fmla="*/ 35 w 82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2" h="121">
                        <a:moveTo>
                          <a:pt x="35" y="46"/>
                        </a:moveTo>
                        <a:cubicBezTo>
                          <a:pt x="17" y="73"/>
                          <a:pt x="19" y="121"/>
                          <a:pt x="18" y="119"/>
                        </a:cubicBezTo>
                        <a:cubicBezTo>
                          <a:pt x="0" y="68"/>
                          <a:pt x="16" y="12"/>
                          <a:pt x="60" y="0"/>
                        </a:cubicBezTo>
                        <a:cubicBezTo>
                          <a:pt x="48" y="61"/>
                          <a:pt x="82" y="89"/>
                          <a:pt x="33" y="118"/>
                        </a:cubicBezTo>
                        <a:cubicBezTo>
                          <a:pt x="31" y="118"/>
                          <a:pt x="30" y="119"/>
                          <a:pt x="29" y="120"/>
                        </a:cubicBezTo>
                        <a:cubicBezTo>
                          <a:pt x="26" y="121"/>
                          <a:pt x="26" y="82"/>
                          <a:pt x="35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5" name="Freeform 81">
                    <a:extLst>
                      <a:ext uri="{FF2B5EF4-FFF2-40B4-BE49-F238E27FC236}">
                        <a16:creationId xmlns:a16="http://schemas.microsoft.com/office/drawing/2014/main" id="{D68AD9EE-F1BF-5DF1-1319-B30AFC13B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65028" y="2513792"/>
                    <a:ext cx="168275" cy="157162"/>
                  </a:xfrm>
                  <a:custGeom>
                    <a:avLst/>
                    <a:gdLst>
                      <a:gd name="T0" fmla="*/ 89 w 93"/>
                      <a:gd name="T1" fmla="*/ 0 h 86"/>
                      <a:gd name="T2" fmla="*/ 25 w 93"/>
                      <a:gd name="T3" fmla="*/ 24 h 86"/>
                      <a:gd name="T4" fmla="*/ 25 w 93"/>
                      <a:gd name="T5" fmla="*/ 47 h 86"/>
                      <a:gd name="T6" fmla="*/ 69 w 93"/>
                      <a:gd name="T7" fmla="*/ 30 h 86"/>
                      <a:gd name="T8" fmla="*/ 20 w 93"/>
                      <a:gd name="T9" fmla="*/ 59 h 86"/>
                      <a:gd name="T10" fmla="*/ 0 w 93"/>
                      <a:gd name="T11" fmla="*/ 77 h 86"/>
                      <a:gd name="T12" fmla="*/ 89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89" y="0"/>
                        </a:moveTo>
                        <a:cubicBezTo>
                          <a:pt x="50" y="25"/>
                          <a:pt x="43" y="7"/>
                          <a:pt x="25" y="24"/>
                        </a:cubicBezTo>
                        <a:cubicBezTo>
                          <a:pt x="26" y="32"/>
                          <a:pt x="27" y="40"/>
                          <a:pt x="25" y="47"/>
                        </a:cubicBezTo>
                        <a:cubicBezTo>
                          <a:pt x="51" y="45"/>
                          <a:pt x="70" y="28"/>
                          <a:pt x="69" y="30"/>
                        </a:cubicBezTo>
                        <a:cubicBezTo>
                          <a:pt x="68" y="31"/>
                          <a:pt x="48" y="55"/>
                          <a:pt x="20" y="59"/>
                        </a:cubicBezTo>
                        <a:cubicBezTo>
                          <a:pt x="15" y="66"/>
                          <a:pt x="8" y="72"/>
                          <a:pt x="0" y="77"/>
                        </a:cubicBezTo>
                        <a:cubicBezTo>
                          <a:pt x="53" y="86"/>
                          <a:pt x="93" y="43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82">
                    <a:extLst>
                      <a:ext uri="{FF2B5EF4-FFF2-40B4-BE49-F238E27FC236}">
                        <a16:creationId xmlns:a16="http://schemas.microsoft.com/office/drawing/2014/main" id="{F6B4D0A6-853E-B088-C93A-A1A4A28865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753" y="2616980"/>
                    <a:ext cx="33337" cy="103187"/>
                  </a:xfrm>
                  <a:custGeom>
                    <a:avLst/>
                    <a:gdLst>
                      <a:gd name="T0" fmla="*/ 5 w 18"/>
                      <a:gd name="T1" fmla="*/ 0 h 57"/>
                      <a:gd name="T2" fmla="*/ 6 w 18"/>
                      <a:gd name="T3" fmla="*/ 36 h 57"/>
                      <a:gd name="T4" fmla="*/ 18 w 18"/>
                      <a:gd name="T5" fmla="*/ 21 h 57"/>
                      <a:gd name="T6" fmla="*/ 1 w 18"/>
                      <a:gd name="T7" fmla="*/ 56 h 57"/>
                      <a:gd name="T8" fmla="*/ 0 w 18"/>
                      <a:gd name="T9" fmla="*/ 55 h 57"/>
                      <a:gd name="T10" fmla="*/ 5 w 18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57">
                        <a:moveTo>
                          <a:pt x="5" y="0"/>
                        </a:moveTo>
                        <a:cubicBezTo>
                          <a:pt x="5" y="12"/>
                          <a:pt x="5" y="25"/>
                          <a:pt x="6" y="36"/>
                        </a:cubicBezTo>
                        <a:cubicBezTo>
                          <a:pt x="8" y="32"/>
                          <a:pt x="11" y="25"/>
                          <a:pt x="18" y="21"/>
                        </a:cubicBezTo>
                        <a:cubicBezTo>
                          <a:pt x="10" y="32"/>
                          <a:pt x="7" y="45"/>
                          <a:pt x="1" y="56"/>
                        </a:cubicBezTo>
                        <a:cubicBezTo>
                          <a:pt x="1" y="57"/>
                          <a:pt x="0" y="56"/>
                          <a:pt x="0" y="55"/>
                        </a:cubicBezTo>
                        <a:cubicBezTo>
                          <a:pt x="1" y="38"/>
                          <a:pt x="3" y="16"/>
                          <a:pt x="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83">
                    <a:extLst>
                      <a:ext uri="{FF2B5EF4-FFF2-40B4-BE49-F238E27FC236}">
                        <a16:creationId xmlns:a16="http://schemas.microsoft.com/office/drawing/2014/main" id="{B2A7FC4A-EE0C-83F5-297A-3415BF8991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5828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8 w 75"/>
                      <a:gd name="T3" fmla="*/ 106 h 109"/>
                      <a:gd name="T4" fmla="*/ 70 w 75"/>
                      <a:gd name="T5" fmla="*/ 0 h 109"/>
                      <a:gd name="T6" fmla="*/ 22 w 75"/>
                      <a:gd name="T7" fmla="*/ 107 h 109"/>
                      <a:gd name="T8" fmla="*/ 18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15" y="62"/>
                          <a:pt x="8" y="108"/>
                          <a:pt x="8" y="106"/>
                        </a:cubicBezTo>
                        <a:cubicBezTo>
                          <a:pt x="0" y="54"/>
                          <a:pt x="26" y="4"/>
                          <a:pt x="70" y="0"/>
                        </a:cubicBezTo>
                        <a:cubicBezTo>
                          <a:pt x="47" y="56"/>
                          <a:pt x="75" y="89"/>
                          <a:pt x="22" y="107"/>
                        </a:cubicBezTo>
                        <a:cubicBezTo>
                          <a:pt x="21" y="108"/>
                          <a:pt x="19" y="108"/>
                          <a:pt x="18" y="108"/>
                        </a:cubicBezTo>
                        <a:cubicBezTo>
                          <a:pt x="15" y="109"/>
                          <a:pt x="23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84">
                    <a:extLst>
                      <a:ext uri="{FF2B5EF4-FFF2-40B4-BE49-F238E27FC236}">
                        <a16:creationId xmlns:a16="http://schemas.microsoft.com/office/drawing/2014/main" id="{6E197EFF-DE9F-0C37-78BC-A42B0C7384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8216" y="2375680"/>
                    <a:ext cx="179387" cy="141287"/>
                  </a:xfrm>
                  <a:custGeom>
                    <a:avLst/>
                    <a:gdLst>
                      <a:gd name="T0" fmla="*/ 99 w 99"/>
                      <a:gd name="T1" fmla="*/ 2 h 77"/>
                      <a:gd name="T2" fmla="*/ 33 w 99"/>
                      <a:gd name="T3" fmla="*/ 12 h 77"/>
                      <a:gd name="T4" fmla="*/ 29 w 99"/>
                      <a:gd name="T5" fmla="*/ 35 h 77"/>
                      <a:gd name="T6" fmla="*/ 75 w 99"/>
                      <a:gd name="T7" fmla="*/ 26 h 77"/>
                      <a:gd name="T8" fmla="*/ 22 w 99"/>
                      <a:gd name="T9" fmla="*/ 45 h 77"/>
                      <a:gd name="T10" fmla="*/ 0 w 99"/>
                      <a:gd name="T11" fmla="*/ 59 h 77"/>
                      <a:gd name="T12" fmla="*/ 99 w 99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9" h="77">
                        <a:moveTo>
                          <a:pt x="99" y="2"/>
                        </a:moveTo>
                        <a:cubicBezTo>
                          <a:pt x="57" y="18"/>
                          <a:pt x="53" y="0"/>
                          <a:pt x="33" y="12"/>
                        </a:cubicBezTo>
                        <a:cubicBezTo>
                          <a:pt x="33" y="20"/>
                          <a:pt x="32" y="28"/>
                          <a:pt x="29" y="35"/>
                        </a:cubicBezTo>
                        <a:cubicBezTo>
                          <a:pt x="54" y="37"/>
                          <a:pt x="76" y="25"/>
                          <a:pt x="75" y="26"/>
                        </a:cubicBezTo>
                        <a:cubicBezTo>
                          <a:pt x="74" y="28"/>
                          <a:pt x="50" y="47"/>
                          <a:pt x="22" y="45"/>
                        </a:cubicBezTo>
                        <a:cubicBezTo>
                          <a:pt x="17" y="51"/>
                          <a:pt x="8" y="55"/>
                          <a:pt x="0" y="59"/>
                        </a:cubicBezTo>
                        <a:cubicBezTo>
                          <a:pt x="49" y="77"/>
                          <a:pt x="95" y="43"/>
                          <a:pt x="9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85">
                    <a:extLst>
                      <a:ext uri="{FF2B5EF4-FFF2-40B4-BE49-F238E27FC236}">
                        <a16:creationId xmlns:a16="http://schemas.microsoft.com/office/drawing/2014/main" id="{061792C7-0A9F-A1A4-D90A-5C1863FE97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7416" y="2442355"/>
                    <a:ext cx="42862" cy="95250"/>
                  </a:xfrm>
                  <a:custGeom>
                    <a:avLst/>
                    <a:gdLst>
                      <a:gd name="T0" fmla="*/ 15 w 24"/>
                      <a:gd name="T1" fmla="*/ 0 h 53"/>
                      <a:gd name="T2" fmla="*/ 10 w 24"/>
                      <a:gd name="T3" fmla="*/ 34 h 53"/>
                      <a:gd name="T4" fmla="*/ 24 w 24"/>
                      <a:gd name="T5" fmla="*/ 23 h 53"/>
                      <a:gd name="T6" fmla="*/ 2 w 24"/>
                      <a:gd name="T7" fmla="*/ 53 h 53"/>
                      <a:gd name="T8" fmla="*/ 1 w 24"/>
                      <a:gd name="T9" fmla="*/ 51 h 53"/>
                      <a:gd name="T10" fmla="*/ 15 w 24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53">
                        <a:moveTo>
                          <a:pt x="15" y="0"/>
                        </a:moveTo>
                        <a:cubicBezTo>
                          <a:pt x="13" y="11"/>
                          <a:pt x="11" y="23"/>
                          <a:pt x="10" y="34"/>
                        </a:cubicBezTo>
                        <a:cubicBezTo>
                          <a:pt x="13" y="31"/>
                          <a:pt x="17" y="25"/>
                          <a:pt x="24" y="23"/>
                        </a:cubicBezTo>
                        <a:cubicBezTo>
                          <a:pt x="14" y="31"/>
                          <a:pt x="9" y="43"/>
                          <a:pt x="2" y="53"/>
                        </a:cubicBezTo>
                        <a:cubicBezTo>
                          <a:pt x="1" y="53"/>
                          <a:pt x="0" y="52"/>
                          <a:pt x="1" y="51"/>
                        </a:cubicBezTo>
                        <a:cubicBezTo>
                          <a:pt x="5" y="35"/>
                          <a:pt x="10" y="15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86">
                    <a:extLst>
                      <a:ext uri="{FF2B5EF4-FFF2-40B4-BE49-F238E27FC236}">
                        <a16:creationId xmlns:a16="http://schemas.microsoft.com/office/drawing/2014/main" id="{3CA2069B-2A5E-56F6-ED89-3AD26401F9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8228" y="2148667"/>
                    <a:ext cx="144462" cy="179387"/>
                  </a:xfrm>
                  <a:custGeom>
                    <a:avLst/>
                    <a:gdLst>
                      <a:gd name="T0" fmla="*/ 41 w 79"/>
                      <a:gd name="T1" fmla="*/ 36 h 99"/>
                      <a:gd name="T2" fmla="*/ 0 w 79"/>
                      <a:gd name="T3" fmla="*/ 94 h 99"/>
                      <a:gd name="T4" fmla="*/ 79 w 79"/>
                      <a:gd name="T5" fmla="*/ 5 h 99"/>
                      <a:gd name="T6" fmla="*/ 13 w 79"/>
                      <a:gd name="T7" fmla="*/ 98 h 99"/>
                      <a:gd name="T8" fmla="*/ 10 w 79"/>
                      <a:gd name="T9" fmla="*/ 98 h 99"/>
                      <a:gd name="T10" fmla="*/ 41 w 79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9" h="99">
                        <a:moveTo>
                          <a:pt x="41" y="36"/>
                        </a:moveTo>
                        <a:cubicBezTo>
                          <a:pt x="15" y="53"/>
                          <a:pt x="0" y="96"/>
                          <a:pt x="0" y="94"/>
                        </a:cubicBezTo>
                        <a:cubicBezTo>
                          <a:pt x="2" y="43"/>
                          <a:pt x="36" y="0"/>
                          <a:pt x="79" y="5"/>
                        </a:cubicBezTo>
                        <a:cubicBezTo>
                          <a:pt x="47" y="54"/>
                          <a:pt x="67" y="90"/>
                          <a:pt x="13" y="98"/>
                        </a:cubicBezTo>
                        <a:cubicBezTo>
                          <a:pt x="12" y="98"/>
                          <a:pt x="11" y="98"/>
                          <a:pt x="10" y="98"/>
                        </a:cubicBezTo>
                        <a:cubicBezTo>
                          <a:pt x="7" y="99"/>
                          <a:pt x="21" y="64"/>
                          <a:pt x="41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87">
                    <a:extLst>
                      <a:ext uri="{FF2B5EF4-FFF2-40B4-BE49-F238E27FC236}">
                        <a16:creationId xmlns:a16="http://schemas.microsoft.com/office/drawing/2014/main" id="{A792AA1D-81E5-ECA9-E05A-B4107A8D3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4741" y="2248680"/>
                    <a:ext cx="190500" cy="131762"/>
                  </a:xfrm>
                  <a:custGeom>
                    <a:avLst/>
                    <a:gdLst>
                      <a:gd name="T0" fmla="*/ 105 w 105"/>
                      <a:gd name="T1" fmla="*/ 10 h 72"/>
                      <a:gd name="T2" fmla="*/ 40 w 105"/>
                      <a:gd name="T3" fmla="*/ 8 h 72"/>
                      <a:gd name="T4" fmla="*/ 32 w 105"/>
                      <a:gd name="T5" fmla="*/ 29 h 72"/>
                      <a:gd name="T6" fmla="*/ 77 w 105"/>
                      <a:gd name="T7" fmla="*/ 29 h 72"/>
                      <a:gd name="T8" fmla="*/ 24 w 105"/>
                      <a:gd name="T9" fmla="*/ 37 h 72"/>
                      <a:gd name="T10" fmla="*/ 0 w 105"/>
                      <a:gd name="T11" fmla="*/ 46 h 72"/>
                      <a:gd name="T12" fmla="*/ 105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105" y="10"/>
                        </a:moveTo>
                        <a:cubicBezTo>
                          <a:pt x="61" y="18"/>
                          <a:pt x="61" y="0"/>
                          <a:pt x="40" y="8"/>
                        </a:cubicBezTo>
                        <a:cubicBezTo>
                          <a:pt x="38" y="16"/>
                          <a:pt x="36" y="23"/>
                          <a:pt x="32" y="29"/>
                        </a:cubicBezTo>
                        <a:cubicBezTo>
                          <a:pt x="55" y="36"/>
                          <a:pt x="78" y="28"/>
                          <a:pt x="77" y="29"/>
                        </a:cubicBezTo>
                        <a:cubicBezTo>
                          <a:pt x="76" y="30"/>
                          <a:pt x="49" y="44"/>
                          <a:pt x="24" y="37"/>
                        </a:cubicBezTo>
                        <a:cubicBezTo>
                          <a:pt x="17" y="43"/>
                          <a:pt x="8" y="45"/>
                          <a:pt x="0" y="46"/>
                        </a:cubicBezTo>
                        <a:cubicBezTo>
                          <a:pt x="43" y="72"/>
                          <a:pt x="93" y="49"/>
                          <a:pt x="105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88">
                    <a:extLst>
                      <a:ext uri="{FF2B5EF4-FFF2-40B4-BE49-F238E27FC236}">
                        <a16:creationId xmlns:a16="http://schemas.microsoft.com/office/drawing/2014/main" id="{2A2E65F2-B2E2-CB38-B5D8-B8E3A9E6C7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6003" y="2288367"/>
                    <a:ext cx="50800" cy="88900"/>
                  </a:xfrm>
                  <a:custGeom>
                    <a:avLst/>
                    <a:gdLst>
                      <a:gd name="T0" fmla="*/ 24 w 28"/>
                      <a:gd name="T1" fmla="*/ 0 h 49"/>
                      <a:gd name="T2" fmla="*/ 12 w 28"/>
                      <a:gd name="T3" fmla="*/ 32 h 49"/>
                      <a:gd name="T4" fmla="*/ 28 w 28"/>
                      <a:gd name="T5" fmla="*/ 24 h 49"/>
                      <a:gd name="T6" fmla="*/ 1 w 28"/>
                      <a:gd name="T7" fmla="*/ 48 h 49"/>
                      <a:gd name="T8" fmla="*/ 1 w 28"/>
                      <a:gd name="T9" fmla="*/ 46 h 49"/>
                      <a:gd name="T10" fmla="*/ 2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24" y="0"/>
                        </a:moveTo>
                        <a:cubicBezTo>
                          <a:pt x="20" y="11"/>
                          <a:pt x="15" y="22"/>
                          <a:pt x="12" y="32"/>
                        </a:cubicBezTo>
                        <a:cubicBezTo>
                          <a:pt x="16" y="29"/>
                          <a:pt x="21" y="24"/>
                          <a:pt x="28" y="24"/>
                        </a:cubicBezTo>
                        <a:cubicBezTo>
                          <a:pt x="17" y="30"/>
                          <a:pt x="10" y="40"/>
                          <a:pt x="1" y="48"/>
                        </a:cubicBezTo>
                        <a:cubicBezTo>
                          <a:pt x="0" y="49"/>
                          <a:pt x="0" y="48"/>
                          <a:pt x="1" y="46"/>
                        </a:cubicBezTo>
                        <a:cubicBezTo>
                          <a:pt x="7" y="32"/>
                          <a:pt x="16" y="14"/>
                          <a:pt x="2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89">
                    <a:extLst>
                      <a:ext uri="{FF2B5EF4-FFF2-40B4-BE49-F238E27FC236}">
                        <a16:creationId xmlns:a16="http://schemas.microsoft.com/office/drawing/2014/main" id="{930739E8-6C31-4B90-C24A-00D41EB162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2216" y="2039130"/>
                    <a:ext cx="166687" cy="168275"/>
                  </a:xfrm>
                  <a:custGeom>
                    <a:avLst/>
                    <a:gdLst>
                      <a:gd name="T0" fmla="*/ 49 w 91"/>
                      <a:gd name="T1" fmla="*/ 35 h 92"/>
                      <a:gd name="T2" fmla="*/ 0 w 91"/>
                      <a:gd name="T3" fmla="*/ 83 h 92"/>
                      <a:gd name="T4" fmla="*/ 91 w 91"/>
                      <a:gd name="T5" fmla="*/ 12 h 92"/>
                      <a:gd name="T6" fmla="*/ 12 w 91"/>
                      <a:gd name="T7" fmla="*/ 89 h 92"/>
                      <a:gd name="T8" fmla="*/ 8 w 91"/>
                      <a:gd name="T9" fmla="*/ 89 h 92"/>
                      <a:gd name="T10" fmla="*/ 49 w 91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1" h="92">
                        <a:moveTo>
                          <a:pt x="49" y="35"/>
                        </a:moveTo>
                        <a:cubicBezTo>
                          <a:pt x="22" y="47"/>
                          <a:pt x="0" y="85"/>
                          <a:pt x="0" y="83"/>
                        </a:cubicBezTo>
                        <a:cubicBezTo>
                          <a:pt x="11" y="35"/>
                          <a:pt x="51" y="0"/>
                          <a:pt x="91" y="12"/>
                        </a:cubicBezTo>
                        <a:cubicBezTo>
                          <a:pt x="52" y="53"/>
                          <a:pt x="64" y="92"/>
                          <a:pt x="12" y="89"/>
                        </a:cubicBezTo>
                        <a:cubicBezTo>
                          <a:pt x="11" y="89"/>
                          <a:pt x="9" y="89"/>
                          <a:pt x="8" y="89"/>
                        </a:cubicBezTo>
                        <a:cubicBezTo>
                          <a:pt x="5" y="89"/>
                          <a:pt x="25" y="58"/>
                          <a:pt x="49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90">
                    <a:extLst>
                      <a:ext uri="{FF2B5EF4-FFF2-40B4-BE49-F238E27FC236}">
                        <a16:creationId xmlns:a16="http://schemas.microsoft.com/office/drawing/2014/main" id="{6CD29CEA-9B4F-E638-F3B2-6739ECFFAB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3966" y="2150255"/>
                    <a:ext cx="195262" cy="119062"/>
                  </a:xfrm>
                  <a:custGeom>
                    <a:avLst/>
                    <a:gdLst>
                      <a:gd name="T0" fmla="*/ 107 w 107"/>
                      <a:gd name="T1" fmla="*/ 17 h 65"/>
                      <a:gd name="T2" fmla="*/ 45 w 107"/>
                      <a:gd name="T3" fmla="*/ 4 h 65"/>
                      <a:gd name="T4" fmla="*/ 34 w 107"/>
                      <a:gd name="T5" fmla="*/ 22 h 65"/>
                      <a:gd name="T6" fmla="*/ 77 w 107"/>
                      <a:gd name="T7" fmla="*/ 30 h 65"/>
                      <a:gd name="T8" fmla="*/ 25 w 107"/>
                      <a:gd name="T9" fmla="*/ 29 h 65"/>
                      <a:gd name="T10" fmla="*/ 0 w 107"/>
                      <a:gd name="T11" fmla="*/ 32 h 65"/>
                      <a:gd name="T12" fmla="*/ 107 w 107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65">
                        <a:moveTo>
                          <a:pt x="107" y="17"/>
                        </a:moveTo>
                        <a:cubicBezTo>
                          <a:pt x="64" y="17"/>
                          <a:pt x="67" y="0"/>
                          <a:pt x="45" y="4"/>
                        </a:cubicBezTo>
                        <a:cubicBezTo>
                          <a:pt x="43" y="11"/>
                          <a:pt x="39" y="17"/>
                          <a:pt x="34" y="22"/>
                        </a:cubicBezTo>
                        <a:cubicBezTo>
                          <a:pt x="55" y="33"/>
                          <a:pt x="78" y="29"/>
                          <a:pt x="77" y="30"/>
                        </a:cubicBezTo>
                        <a:cubicBezTo>
                          <a:pt x="75" y="31"/>
                          <a:pt x="48" y="40"/>
                          <a:pt x="25" y="29"/>
                        </a:cubicBezTo>
                        <a:cubicBezTo>
                          <a:pt x="17" y="32"/>
                          <a:pt x="9" y="33"/>
                          <a:pt x="0" y="32"/>
                        </a:cubicBezTo>
                        <a:cubicBezTo>
                          <a:pt x="37" y="65"/>
                          <a:pt x="89" y="52"/>
                          <a:pt x="107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91">
                    <a:extLst>
                      <a:ext uri="{FF2B5EF4-FFF2-40B4-BE49-F238E27FC236}">
                        <a16:creationId xmlns:a16="http://schemas.microsoft.com/office/drawing/2014/main" id="{A3C6F3EA-78E3-FEE7-A52E-FBC829DE57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92053" y="2164542"/>
                    <a:ext cx="57150" cy="76200"/>
                  </a:xfrm>
                  <a:custGeom>
                    <a:avLst/>
                    <a:gdLst>
                      <a:gd name="T0" fmla="*/ 31 w 31"/>
                      <a:gd name="T1" fmla="*/ 0 h 42"/>
                      <a:gd name="T2" fmla="*/ 14 w 31"/>
                      <a:gd name="T3" fmla="*/ 28 h 42"/>
                      <a:gd name="T4" fmla="*/ 30 w 31"/>
                      <a:gd name="T5" fmla="*/ 23 h 42"/>
                      <a:gd name="T6" fmla="*/ 1 w 31"/>
                      <a:gd name="T7" fmla="*/ 42 h 42"/>
                      <a:gd name="T8" fmla="*/ 0 w 31"/>
                      <a:gd name="T9" fmla="*/ 40 h 42"/>
                      <a:gd name="T10" fmla="*/ 31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31" y="0"/>
                        </a:moveTo>
                        <a:cubicBezTo>
                          <a:pt x="25" y="10"/>
                          <a:pt x="19" y="19"/>
                          <a:pt x="14" y="28"/>
                        </a:cubicBezTo>
                        <a:cubicBezTo>
                          <a:pt x="18" y="26"/>
                          <a:pt x="24" y="23"/>
                          <a:pt x="30" y="23"/>
                        </a:cubicBezTo>
                        <a:cubicBezTo>
                          <a:pt x="19" y="27"/>
                          <a:pt x="11" y="36"/>
                          <a:pt x="1" y="42"/>
                        </a:cubicBezTo>
                        <a:cubicBezTo>
                          <a:pt x="0" y="42"/>
                          <a:pt x="0" y="41"/>
                          <a:pt x="0" y="40"/>
                        </a:cubicBezTo>
                        <a:cubicBezTo>
                          <a:pt x="9" y="27"/>
                          <a:pt x="21" y="12"/>
                          <a:pt x="3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92">
                    <a:extLst>
                      <a:ext uri="{FF2B5EF4-FFF2-40B4-BE49-F238E27FC236}">
                        <a16:creationId xmlns:a16="http://schemas.microsoft.com/office/drawing/2014/main" id="{60BAC13A-D0C4-0787-6E92-A335A1DBC4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00016" y="1967692"/>
                    <a:ext cx="184150" cy="165100"/>
                  </a:xfrm>
                  <a:custGeom>
                    <a:avLst/>
                    <a:gdLst>
                      <a:gd name="T0" fmla="*/ 57 w 101"/>
                      <a:gd name="T1" fmla="*/ 33 h 90"/>
                      <a:gd name="T2" fmla="*/ 1 w 101"/>
                      <a:gd name="T3" fmla="*/ 70 h 90"/>
                      <a:gd name="T4" fmla="*/ 101 w 101"/>
                      <a:gd name="T5" fmla="*/ 19 h 90"/>
                      <a:gd name="T6" fmla="*/ 11 w 101"/>
                      <a:gd name="T7" fmla="*/ 78 h 90"/>
                      <a:gd name="T8" fmla="*/ 8 w 101"/>
                      <a:gd name="T9" fmla="*/ 77 h 90"/>
                      <a:gd name="T10" fmla="*/ 57 w 101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1" h="90">
                        <a:moveTo>
                          <a:pt x="57" y="33"/>
                        </a:moveTo>
                        <a:cubicBezTo>
                          <a:pt x="28" y="40"/>
                          <a:pt x="0" y="72"/>
                          <a:pt x="1" y="70"/>
                        </a:cubicBezTo>
                        <a:cubicBezTo>
                          <a:pt x="21" y="26"/>
                          <a:pt x="65" y="0"/>
                          <a:pt x="101" y="19"/>
                        </a:cubicBezTo>
                        <a:cubicBezTo>
                          <a:pt x="56" y="51"/>
                          <a:pt x="61" y="90"/>
                          <a:pt x="11" y="78"/>
                        </a:cubicBezTo>
                        <a:cubicBezTo>
                          <a:pt x="10" y="78"/>
                          <a:pt x="9" y="78"/>
                          <a:pt x="8" y="77"/>
                        </a:cubicBezTo>
                        <a:cubicBezTo>
                          <a:pt x="5" y="77"/>
                          <a:pt x="29" y="51"/>
                          <a:pt x="57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93">
                    <a:extLst>
                      <a:ext uri="{FF2B5EF4-FFF2-40B4-BE49-F238E27FC236}">
                        <a16:creationId xmlns:a16="http://schemas.microsoft.com/office/drawing/2014/main" id="{F76B33DF-1856-A412-6071-E52838811A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8591" y="2085167"/>
                    <a:ext cx="188912" cy="103187"/>
                  </a:xfrm>
                  <a:custGeom>
                    <a:avLst/>
                    <a:gdLst>
                      <a:gd name="T0" fmla="*/ 104 w 104"/>
                      <a:gd name="T1" fmla="*/ 25 h 57"/>
                      <a:gd name="T2" fmla="*/ 48 w 104"/>
                      <a:gd name="T3" fmla="*/ 0 h 57"/>
                      <a:gd name="T4" fmla="*/ 34 w 104"/>
                      <a:gd name="T5" fmla="*/ 16 h 57"/>
                      <a:gd name="T6" fmla="*/ 73 w 104"/>
                      <a:gd name="T7" fmla="*/ 31 h 57"/>
                      <a:gd name="T8" fmla="*/ 24 w 104"/>
                      <a:gd name="T9" fmla="*/ 20 h 57"/>
                      <a:gd name="T10" fmla="*/ 0 w 104"/>
                      <a:gd name="T11" fmla="*/ 19 h 57"/>
                      <a:gd name="T12" fmla="*/ 104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104" y="25"/>
                        </a:moveTo>
                        <a:cubicBezTo>
                          <a:pt x="63" y="17"/>
                          <a:pt x="70" y="1"/>
                          <a:pt x="48" y="0"/>
                        </a:cubicBezTo>
                        <a:cubicBezTo>
                          <a:pt x="44" y="6"/>
                          <a:pt x="39" y="12"/>
                          <a:pt x="34" y="16"/>
                        </a:cubicBezTo>
                        <a:cubicBezTo>
                          <a:pt x="52" y="30"/>
                          <a:pt x="75" y="31"/>
                          <a:pt x="73" y="31"/>
                        </a:cubicBezTo>
                        <a:cubicBezTo>
                          <a:pt x="72" y="32"/>
                          <a:pt x="44" y="35"/>
                          <a:pt x="24" y="20"/>
                        </a:cubicBezTo>
                        <a:cubicBezTo>
                          <a:pt x="16" y="22"/>
                          <a:pt x="8" y="21"/>
                          <a:pt x="0" y="19"/>
                        </a:cubicBezTo>
                        <a:cubicBezTo>
                          <a:pt x="28" y="57"/>
                          <a:pt x="80" y="54"/>
                          <a:pt x="104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94">
                    <a:extLst>
                      <a:ext uri="{FF2B5EF4-FFF2-40B4-BE49-F238E27FC236}">
                        <a16:creationId xmlns:a16="http://schemas.microsoft.com/office/drawing/2014/main" id="{0A6EF649-7AB3-AB51-0438-3BFF87E944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3503" y="2077230"/>
                    <a:ext cx="66675" cy="61912"/>
                  </a:xfrm>
                  <a:custGeom>
                    <a:avLst/>
                    <a:gdLst>
                      <a:gd name="T0" fmla="*/ 37 w 37"/>
                      <a:gd name="T1" fmla="*/ 0 h 34"/>
                      <a:gd name="T2" fmla="*/ 16 w 37"/>
                      <a:gd name="T3" fmla="*/ 24 h 34"/>
                      <a:gd name="T4" fmla="*/ 32 w 37"/>
                      <a:gd name="T5" fmla="*/ 21 h 34"/>
                      <a:gd name="T6" fmla="*/ 1 w 37"/>
                      <a:gd name="T7" fmla="*/ 34 h 34"/>
                      <a:gd name="T8" fmla="*/ 1 w 37"/>
                      <a:gd name="T9" fmla="*/ 32 h 34"/>
                      <a:gd name="T10" fmla="*/ 37 w 37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34">
                        <a:moveTo>
                          <a:pt x="37" y="0"/>
                        </a:moveTo>
                        <a:cubicBezTo>
                          <a:pt x="30" y="8"/>
                          <a:pt x="22" y="16"/>
                          <a:pt x="16" y="24"/>
                        </a:cubicBezTo>
                        <a:cubicBezTo>
                          <a:pt x="20" y="22"/>
                          <a:pt x="26" y="20"/>
                          <a:pt x="32" y="21"/>
                        </a:cubicBezTo>
                        <a:cubicBezTo>
                          <a:pt x="21" y="23"/>
                          <a:pt x="11" y="30"/>
                          <a:pt x="1" y="34"/>
                        </a:cubicBezTo>
                        <a:cubicBezTo>
                          <a:pt x="0" y="34"/>
                          <a:pt x="0" y="33"/>
                          <a:pt x="1" y="32"/>
                        </a:cubicBezTo>
                        <a:cubicBezTo>
                          <a:pt x="11" y="22"/>
                          <a:pt x="26" y="9"/>
                          <a:pt x="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95">
                    <a:extLst>
                      <a:ext uri="{FF2B5EF4-FFF2-40B4-BE49-F238E27FC236}">
                        <a16:creationId xmlns:a16="http://schemas.microsoft.com/office/drawing/2014/main" id="{08E7C5C4-45D3-4F12-CF71-5E036FADB5F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477828" y="4053667"/>
                    <a:ext cx="430212" cy="501650"/>
                  </a:xfrm>
                  <a:custGeom>
                    <a:avLst/>
                    <a:gdLst>
                      <a:gd name="T0" fmla="*/ 202 w 236"/>
                      <a:gd name="T1" fmla="*/ 250 h 275"/>
                      <a:gd name="T2" fmla="*/ 137 w 236"/>
                      <a:gd name="T3" fmla="*/ 180 h 275"/>
                      <a:gd name="T4" fmla="*/ 130 w 236"/>
                      <a:gd name="T5" fmla="*/ 162 h 275"/>
                      <a:gd name="T6" fmla="*/ 129 w 236"/>
                      <a:gd name="T7" fmla="*/ 172 h 275"/>
                      <a:gd name="T8" fmla="*/ 137 w 236"/>
                      <a:gd name="T9" fmla="*/ 194 h 275"/>
                      <a:gd name="T10" fmla="*/ 127 w 236"/>
                      <a:gd name="T11" fmla="*/ 185 h 275"/>
                      <a:gd name="T12" fmla="*/ 132 w 236"/>
                      <a:gd name="T13" fmla="*/ 222 h 275"/>
                      <a:gd name="T14" fmla="*/ 125 w 236"/>
                      <a:gd name="T15" fmla="*/ 189 h 275"/>
                      <a:gd name="T16" fmla="*/ 124 w 236"/>
                      <a:gd name="T17" fmla="*/ 236 h 275"/>
                      <a:gd name="T18" fmla="*/ 127 w 236"/>
                      <a:gd name="T19" fmla="*/ 233 h 275"/>
                      <a:gd name="T20" fmla="*/ 111 w 236"/>
                      <a:gd name="T21" fmla="*/ 197 h 275"/>
                      <a:gd name="T22" fmla="*/ 109 w 236"/>
                      <a:gd name="T23" fmla="*/ 242 h 275"/>
                      <a:gd name="T24" fmla="*/ 107 w 236"/>
                      <a:gd name="T25" fmla="*/ 195 h 275"/>
                      <a:gd name="T26" fmla="*/ 90 w 236"/>
                      <a:gd name="T27" fmla="*/ 231 h 275"/>
                      <a:gd name="T28" fmla="*/ 96 w 236"/>
                      <a:gd name="T29" fmla="*/ 236 h 275"/>
                      <a:gd name="T30" fmla="*/ 81 w 236"/>
                      <a:gd name="T31" fmla="*/ 168 h 275"/>
                      <a:gd name="T32" fmla="*/ 61 w 236"/>
                      <a:gd name="T33" fmla="*/ 197 h 275"/>
                      <a:gd name="T34" fmla="*/ 54 w 236"/>
                      <a:gd name="T35" fmla="*/ 185 h 275"/>
                      <a:gd name="T36" fmla="*/ 34 w 236"/>
                      <a:gd name="T37" fmla="*/ 151 h 275"/>
                      <a:gd name="T38" fmla="*/ 41 w 236"/>
                      <a:gd name="T39" fmla="*/ 164 h 275"/>
                      <a:gd name="T40" fmla="*/ 48 w 236"/>
                      <a:gd name="T41" fmla="*/ 97 h 275"/>
                      <a:gd name="T42" fmla="*/ 8 w 236"/>
                      <a:gd name="T43" fmla="*/ 84 h 275"/>
                      <a:gd name="T44" fmla="*/ 43 w 236"/>
                      <a:gd name="T45" fmla="*/ 82 h 275"/>
                      <a:gd name="T46" fmla="*/ 0 w 236"/>
                      <a:gd name="T47" fmla="*/ 31 h 275"/>
                      <a:gd name="T48" fmla="*/ 1 w 236"/>
                      <a:gd name="T49" fmla="*/ 44 h 275"/>
                      <a:gd name="T50" fmla="*/ 34 w 236"/>
                      <a:gd name="T51" fmla="*/ 24 h 275"/>
                      <a:gd name="T52" fmla="*/ 99 w 236"/>
                      <a:gd name="T53" fmla="*/ 95 h 275"/>
                      <a:gd name="T54" fmla="*/ 107 w 236"/>
                      <a:gd name="T55" fmla="*/ 113 h 275"/>
                      <a:gd name="T56" fmla="*/ 107 w 236"/>
                      <a:gd name="T57" fmla="*/ 103 h 275"/>
                      <a:gd name="T58" fmla="*/ 99 w 236"/>
                      <a:gd name="T59" fmla="*/ 81 h 275"/>
                      <a:gd name="T60" fmla="*/ 110 w 236"/>
                      <a:gd name="T61" fmla="*/ 90 h 275"/>
                      <a:gd name="T62" fmla="*/ 104 w 236"/>
                      <a:gd name="T63" fmla="*/ 53 h 275"/>
                      <a:gd name="T64" fmla="*/ 112 w 236"/>
                      <a:gd name="T65" fmla="*/ 86 h 275"/>
                      <a:gd name="T66" fmla="*/ 112 w 236"/>
                      <a:gd name="T67" fmla="*/ 38 h 275"/>
                      <a:gd name="T68" fmla="*/ 110 w 236"/>
                      <a:gd name="T69" fmla="*/ 42 h 275"/>
                      <a:gd name="T70" fmla="*/ 125 w 236"/>
                      <a:gd name="T71" fmla="*/ 78 h 275"/>
                      <a:gd name="T72" fmla="*/ 127 w 236"/>
                      <a:gd name="T73" fmla="*/ 32 h 275"/>
                      <a:gd name="T74" fmla="*/ 130 w 236"/>
                      <a:gd name="T75" fmla="*/ 80 h 275"/>
                      <a:gd name="T76" fmla="*/ 146 w 236"/>
                      <a:gd name="T77" fmla="*/ 43 h 275"/>
                      <a:gd name="T78" fmla="*/ 141 w 236"/>
                      <a:gd name="T79" fmla="*/ 39 h 275"/>
                      <a:gd name="T80" fmla="*/ 155 w 236"/>
                      <a:gd name="T81" fmla="*/ 107 h 275"/>
                      <a:gd name="T82" fmla="*/ 175 w 236"/>
                      <a:gd name="T83" fmla="*/ 78 h 275"/>
                      <a:gd name="T84" fmla="*/ 183 w 236"/>
                      <a:gd name="T85" fmla="*/ 89 h 275"/>
                      <a:gd name="T86" fmla="*/ 202 w 236"/>
                      <a:gd name="T87" fmla="*/ 124 h 275"/>
                      <a:gd name="T88" fmla="*/ 195 w 236"/>
                      <a:gd name="T89" fmla="*/ 110 h 275"/>
                      <a:gd name="T90" fmla="*/ 189 w 236"/>
                      <a:gd name="T91" fmla="*/ 178 h 275"/>
                      <a:gd name="T92" fmla="*/ 228 w 236"/>
                      <a:gd name="T93" fmla="*/ 190 h 275"/>
                      <a:gd name="T94" fmla="*/ 194 w 236"/>
                      <a:gd name="T95" fmla="*/ 192 h 275"/>
                      <a:gd name="T96" fmla="*/ 199 w 236"/>
                      <a:gd name="T97" fmla="*/ 218 h 275"/>
                      <a:gd name="T98" fmla="*/ 235 w 236"/>
                      <a:gd name="T99" fmla="*/ 230 h 2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36" h="275">
                        <a:moveTo>
                          <a:pt x="236" y="264"/>
                        </a:moveTo>
                        <a:cubicBezTo>
                          <a:pt x="236" y="268"/>
                          <a:pt x="236" y="271"/>
                          <a:pt x="235" y="275"/>
                        </a:cubicBezTo>
                        <a:cubicBezTo>
                          <a:pt x="223" y="266"/>
                          <a:pt x="212" y="258"/>
                          <a:pt x="202" y="250"/>
                        </a:cubicBezTo>
                        <a:cubicBezTo>
                          <a:pt x="202" y="247"/>
                          <a:pt x="202" y="244"/>
                          <a:pt x="202" y="241"/>
                        </a:cubicBezTo>
                        <a:cubicBezTo>
                          <a:pt x="212" y="249"/>
                          <a:pt x="223" y="256"/>
                          <a:pt x="236" y="264"/>
                        </a:cubicBezTo>
                        <a:close/>
                        <a:moveTo>
                          <a:pt x="137" y="180"/>
                        </a:moveTo>
                        <a:cubicBezTo>
                          <a:pt x="137" y="181"/>
                          <a:pt x="137" y="183"/>
                          <a:pt x="137" y="185"/>
                        </a:cubicBezTo>
                        <a:cubicBezTo>
                          <a:pt x="135" y="179"/>
                          <a:pt x="132" y="173"/>
                          <a:pt x="130" y="166"/>
                        </a:cubicBezTo>
                        <a:cubicBezTo>
                          <a:pt x="130" y="165"/>
                          <a:pt x="130" y="163"/>
                          <a:pt x="130" y="162"/>
                        </a:cubicBezTo>
                        <a:cubicBezTo>
                          <a:pt x="132" y="168"/>
                          <a:pt x="135" y="174"/>
                          <a:pt x="137" y="180"/>
                        </a:cubicBezTo>
                        <a:close/>
                        <a:moveTo>
                          <a:pt x="137" y="194"/>
                        </a:moveTo>
                        <a:cubicBezTo>
                          <a:pt x="134" y="187"/>
                          <a:pt x="132" y="179"/>
                          <a:pt x="129" y="172"/>
                        </a:cubicBezTo>
                        <a:cubicBezTo>
                          <a:pt x="129" y="173"/>
                          <a:pt x="129" y="175"/>
                          <a:pt x="129" y="176"/>
                        </a:cubicBezTo>
                        <a:cubicBezTo>
                          <a:pt x="131" y="184"/>
                          <a:pt x="134" y="191"/>
                          <a:pt x="137" y="199"/>
                        </a:cubicBezTo>
                        <a:cubicBezTo>
                          <a:pt x="137" y="197"/>
                          <a:pt x="137" y="196"/>
                          <a:pt x="137" y="194"/>
                        </a:cubicBezTo>
                        <a:close/>
                        <a:moveTo>
                          <a:pt x="135" y="208"/>
                        </a:moveTo>
                        <a:cubicBezTo>
                          <a:pt x="133" y="199"/>
                          <a:pt x="130" y="190"/>
                          <a:pt x="128" y="181"/>
                        </a:cubicBezTo>
                        <a:cubicBezTo>
                          <a:pt x="127" y="182"/>
                          <a:pt x="127" y="184"/>
                          <a:pt x="127" y="185"/>
                        </a:cubicBezTo>
                        <a:cubicBezTo>
                          <a:pt x="129" y="194"/>
                          <a:pt x="132" y="204"/>
                          <a:pt x="134" y="213"/>
                        </a:cubicBezTo>
                        <a:cubicBezTo>
                          <a:pt x="135" y="211"/>
                          <a:pt x="135" y="210"/>
                          <a:pt x="135" y="208"/>
                        </a:cubicBezTo>
                        <a:close/>
                        <a:moveTo>
                          <a:pt x="132" y="222"/>
                        </a:moveTo>
                        <a:cubicBezTo>
                          <a:pt x="132" y="223"/>
                          <a:pt x="131" y="225"/>
                          <a:pt x="130" y="226"/>
                        </a:cubicBezTo>
                        <a:cubicBezTo>
                          <a:pt x="128" y="214"/>
                          <a:pt x="125" y="203"/>
                          <a:pt x="123" y="192"/>
                        </a:cubicBezTo>
                        <a:cubicBezTo>
                          <a:pt x="124" y="191"/>
                          <a:pt x="124" y="190"/>
                          <a:pt x="125" y="189"/>
                        </a:cubicBezTo>
                        <a:cubicBezTo>
                          <a:pt x="127" y="200"/>
                          <a:pt x="130" y="210"/>
                          <a:pt x="132" y="222"/>
                        </a:cubicBezTo>
                        <a:close/>
                        <a:moveTo>
                          <a:pt x="127" y="233"/>
                        </a:moveTo>
                        <a:cubicBezTo>
                          <a:pt x="126" y="234"/>
                          <a:pt x="125" y="235"/>
                          <a:pt x="124" y="236"/>
                        </a:cubicBezTo>
                        <a:cubicBezTo>
                          <a:pt x="122" y="222"/>
                          <a:pt x="120" y="209"/>
                          <a:pt x="118" y="196"/>
                        </a:cubicBezTo>
                        <a:cubicBezTo>
                          <a:pt x="119" y="196"/>
                          <a:pt x="120" y="195"/>
                          <a:pt x="120" y="195"/>
                        </a:cubicBezTo>
                        <a:cubicBezTo>
                          <a:pt x="123" y="207"/>
                          <a:pt x="125" y="220"/>
                          <a:pt x="127" y="233"/>
                        </a:cubicBezTo>
                        <a:close/>
                        <a:moveTo>
                          <a:pt x="119" y="241"/>
                        </a:moveTo>
                        <a:cubicBezTo>
                          <a:pt x="118" y="225"/>
                          <a:pt x="116" y="211"/>
                          <a:pt x="114" y="197"/>
                        </a:cubicBezTo>
                        <a:cubicBezTo>
                          <a:pt x="113" y="197"/>
                          <a:pt x="112" y="197"/>
                          <a:pt x="111" y="197"/>
                        </a:cubicBezTo>
                        <a:cubicBezTo>
                          <a:pt x="113" y="211"/>
                          <a:pt x="114" y="226"/>
                          <a:pt x="116" y="242"/>
                        </a:cubicBezTo>
                        <a:cubicBezTo>
                          <a:pt x="117" y="241"/>
                          <a:pt x="118" y="241"/>
                          <a:pt x="119" y="241"/>
                        </a:cubicBezTo>
                        <a:close/>
                        <a:moveTo>
                          <a:pt x="109" y="242"/>
                        </a:moveTo>
                        <a:cubicBezTo>
                          <a:pt x="107" y="242"/>
                          <a:pt x="106" y="241"/>
                          <a:pt x="104" y="241"/>
                        </a:cubicBezTo>
                        <a:cubicBezTo>
                          <a:pt x="104" y="223"/>
                          <a:pt x="103" y="207"/>
                          <a:pt x="103" y="192"/>
                        </a:cubicBezTo>
                        <a:cubicBezTo>
                          <a:pt x="104" y="193"/>
                          <a:pt x="105" y="194"/>
                          <a:pt x="107" y="195"/>
                        </a:cubicBezTo>
                        <a:cubicBezTo>
                          <a:pt x="108" y="209"/>
                          <a:pt x="108" y="225"/>
                          <a:pt x="109" y="242"/>
                        </a:cubicBezTo>
                        <a:close/>
                        <a:moveTo>
                          <a:pt x="96" y="236"/>
                        </a:moveTo>
                        <a:cubicBezTo>
                          <a:pt x="94" y="234"/>
                          <a:pt x="92" y="233"/>
                          <a:pt x="90" y="231"/>
                        </a:cubicBezTo>
                        <a:cubicBezTo>
                          <a:pt x="91" y="214"/>
                          <a:pt x="92" y="197"/>
                          <a:pt x="93" y="183"/>
                        </a:cubicBezTo>
                        <a:cubicBezTo>
                          <a:pt x="94" y="185"/>
                          <a:pt x="96" y="186"/>
                          <a:pt x="97" y="188"/>
                        </a:cubicBezTo>
                        <a:cubicBezTo>
                          <a:pt x="97" y="202"/>
                          <a:pt x="96" y="218"/>
                          <a:pt x="96" y="236"/>
                        </a:cubicBezTo>
                        <a:close/>
                        <a:moveTo>
                          <a:pt x="80" y="221"/>
                        </a:moveTo>
                        <a:cubicBezTo>
                          <a:pt x="77" y="218"/>
                          <a:pt x="75" y="216"/>
                          <a:pt x="73" y="213"/>
                        </a:cubicBezTo>
                        <a:cubicBezTo>
                          <a:pt x="76" y="196"/>
                          <a:pt x="79" y="181"/>
                          <a:pt x="81" y="168"/>
                        </a:cubicBezTo>
                        <a:cubicBezTo>
                          <a:pt x="83" y="171"/>
                          <a:pt x="85" y="173"/>
                          <a:pt x="87" y="176"/>
                        </a:cubicBezTo>
                        <a:cubicBezTo>
                          <a:pt x="85" y="189"/>
                          <a:pt x="82" y="204"/>
                          <a:pt x="80" y="221"/>
                        </a:cubicBezTo>
                        <a:close/>
                        <a:moveTo>
                          <a:pt x="61" y="197"/>
                        </a:moveTo>
                        <a:cubicBezTo>
                          <a:pt x="66" y="182"/>
                          <a:pt x="71" y="169"/>
                          <a:pt x="75" y="158"/>
                        </a:cubicBezTo>
                        <a:cubicBezTo>
                          <a:pt x="73" y="154"/>
                          <a:pt x="71" y="151"/>
                          <a:pt x="69" y="148"/>
                        </a:cubicBezTo>
                        <a:cubicBezTo>
                          <a:pt x="65" y="159"/>
                          <a:pt x="60" y="171"/>
                          <a:pt x="54" y="185"/>
                        </a:cubicBezTo>
                        <a:cubicBezTo>
                          <a:pt x="56" y="189"/>
                          <a:pt x="59" y="193"/>
                          <a:pt x="61" y="197"/>
                        </a:cubicBezTo>
                        <a:close/>
                        <a:moveTo>
                          <a:pt x="41" y="164"/>
                        </a:moveTo>
                        <a:cubicBezTo>
                          <a:pt x="39" y="160"/>
                          <a:pt x="37" y="155"/>
                          <a:pt x="34" y="151"/>
                        </a:cubicBezTo>
                        <a:cubicBezTo>
                          <a:pt x="43" y="140"/>
                          <a:pt x="51" y="131"/>
                          <a:pt x="58" y="123"/>
                        </a:cubicBezTo>
                        <a:cubicBezTo>
                          <a:pt x="59" y="127"/>
                          <a:pt x="61" y="131"/>
                          <a:pt x="63" y="135"/>
                        </a:cubicBezTo>
                        <a:cubicBezTo>
                          <a:pt x="57" y="143"/>
                          <a:pt x="49" y="153"/>
                          <a:pt x="41" y="164"/>
                        </a:cubicBezTo>
                        <a:close/>
                        <a:moveTo>
                          <a:pt x="23" y="125"/>
                        </a:moveTo>
                        <a:cubicBezTo>
                          <a:pt x="34" y="119"/>
                          <a:pt x="44" y="114"/>
                          <a:pt x="52" y="109"/>
                        </a:cubicBezTo>
                        <a:cubicBezTo>
                          <a:pt x="50" y="105"/>
                          <a:pt x="49" y="101"/>
                          <a:pt x="48" y="97"/>
                        </a:cubicBezTo>
                        <a:cubicBezTo>
                          <a:pt x="39" y="100"/>
                          <a:pt x="29" y="105"/>
                          <a:pt x="17" y="111"/>
                        </a:cubicBezTo>
                        <a:cubicBezTo>
                          <a:pt x="19" y="116"/>
                          <a:pt x="21" y="120"/>
                          <a:pt x="23" y="125"/>
                        </a:cubicBezTo>
                        <a:close/>
                        <a:moveTo>
                          <a:pt x="8" y="84"/>
                        </a:moveTo>
                        <a:cubicBezTo>
                          <a:pt x="7" y="79"/>
                          <a:pt x="6" y="74"/>
                          <a:pt x="5" y="69"/>
                        </a:cubicBezTo>
                        <a:cubicBezTo>
                          <a:pt x="19" y="69"/>
                          <a:pt x="30" y="69"/>
                          <a:pt x="40" y="70"/>
                        </a:cubicBezTo>
                        <a:cubicBezTo>
                          <a:pt x="41" y="74"/>
                          <a:pt x="42" y="78"/>
                          <a:pt x="43" y="82"/>
                        </a:cubicBezTo>
                        <a:cubicBezTo>
                          <a:pt x="33" y="82"/>
                          <a:pt x="22" y="83"/>
                          <a:pt x="8" y="84"/>
                        </a:cubicBezTo>
                        <a:close/>
                        <a:moveTo>
                          <a:pt x="1" y="44"/>
                        </a:moveTo>
                        <a:cubicBezTo>
                          <a:pt x="1" y="40"/>
                          <a:pt x="0" y="36"/>
                          <a:pt x="0" y="31"/>
                        </a:cubicBezTo>
                        <a:cubicBezTo>
                          <a:pt x="14" y="36"/>
                          <a:pt x="25" y="41"/>
                          <a:pt x="35" y="45"/>
                        </a:cubicBezTo>
                        <a:cubicBezTo>
                          <a:pt x="36" y="49"/>
                          <a:pt x="36" y="53"/>
                          <a:pt x="37" y="56"/>
                        </a:cubicBezTo>
                        <a:cubicBezTo>
                          <a:pt x="27" y="52"/>
                          <a:pt x="15" y="48"/>
                          <a:pt x="1" y="44"/>
                        </a:cubicBezTo>
                        <a:close/>
                        <a:moveTo>
                          <a:pt x="0" y="10"/>
                        </a:moveTo>
                        <a:cubicBezTo>
                          <a:pt x="13" y="18"/>
                          <a:pt x="24" y="26"/>
                          <a:pt x="34" y="33"/>
                        </a:cubicBezTo>
                        <a:cubicBezTo>
                          <a:pt x="34" y="30"/>
                          <a:pt x="34" y="27"/>
                          <a:pt x="34" y="24"/>
                        </a:cubicBezTo>
                        <a:cubicBezTo>
                          <a:pt x="25" y="17"/>
                          <a:pt x="14" y="9"/>
                          <a:pt x="1" y="0"/>
                        </a:cubicBezTo>
                        <a:cubicBezTo>
                          <a:pt x="1" y="3"/>
                          <a:pt x="0" y="7"/>
                          <a:pt x="0" y="10"/>
                        </a:cubicBezTo>
                        <a:close/>
                        <a:moveTo>
                          <a:pt x="99" y="95"/>
                        </a:moveTo>
                        <a:cubicBezTo>
                          <a:pt x="99" y="93"/>
                          <a:pt x="99" y="92"/>
                          <a:pt x="99" y="90"/>
                        </a:cubicBezTo>
                        <a:cubicBezTo>
                          <a:pt x="102" y="96"/>
                          <a:pt x="104" y="102"/>
                          <a:pt x="107" y="108"/>
                        </a:cubicBezTo>
                        <a:cubicBezTo>
                          <a:pt x="107" y="110"/>
                          <a:pt x="107" y="111"/>
                          <a:pt x="107" y="113"/>
                        </a:cubicBezTo>
                        <a:cubicBezTo>
                          <a:pt x="104" y="107"/>
                          <a:pt x="102" y="101"/>
                          <a:pt x="99" y="95"/>
                        </a:cubicBezTo>
                        <a:close/>
                        <a:moveTo>
                          <a:pt x="99" y="81"/>
                        </a:moveTo>
                        <a:cubicBezTo>
                          <a:pt x="102" y="88"/>
                          <a:pt x="104" y="95"/>
                          <a:pt x="107" y="103"/>
                        </a:cubicBezTo>
                        <a:cubicBezTo>
                          <a:pt x="107" y="101"/>
                          <a:pt x="107" y="100"/>
                          <a:pt x="108" y="98"/>
                        </a:cubicBezTo>
                        <a:cubicBezTo>
                          <a:pt x="105" y="91"/>
                          <a:pt x="102" y="83"/>
                          <a:pt x="100" y="75"/>
                        </a:cubicBezTo>
                        <a:cubicBezTo>
                          <a:pt x="100" y="77"/>
                          <a:pt x="100" y="79"/>
                          <a:pt x="99" y="81"/>
                        </a:cubicBezTo>
                        <a:close/>
                        <a:moveTo>
                          <a:pt x="101" y="66"/>
                        </a:moveTo>
                        <a:cubicBezTo>
                          <a:pt x="104" y="75"/>
                          <a:pt x="106" y="85"/>
                          <a:pt x="109" y="93"/>
                        </a:cubicBezTo>
                        <a:cubicBezTo>
                          <a:pt x="109" y="92"/>
                          <a:pt x="109" y="91"/>
                          <a:pt x="110" y="90"/>
                        </a:cubicBezTo>
                        <a:cubicBezTo>
                          <a:pt x="107" y="80"/>
                          <a:pt x="105" y="71"/>
                          <a:pt x="102" y="61"/>
                        </a:cubicBezTo>
                        <a:cubicBezTo>
                          <a:pt x="102" y="63"/>
                          <a:pt x="101" y="65"/>
                          <a:pt x="101" y="66"/>
                        </a:cubicBezTo>
                        <a:close/>
                        <a:moveTo>
                          <a:pt x="104" y="53"/>
                        </a:moveTo>
                        <a:cubicBezTo>
                          <a:pt x="105" y="51"/>
                          <a:pt x="105" y="50"/>
                          <a:pt x="106" y="49"/>
                        </a:cubicBezTo>
                        <a:cubicBezTo>
                          <a:pt x="108" y="60"/>
                          <a:pt x="111" y="72"/>
                          <a:pt x="113" y="83"/>
                        </a:cubicBezTo>
                        <a:cubicBezTo>
                          <a:pt x="113" y="84"/>
                          <a:pt x="112" y="85"/>
                          <a:pt x="112" y="86"/>
                        </a:cubicBezTo>
                        <a:cubicBezTo>
                          <a:pt x="109" y="75"/>
                          <a:pt x="107" y="64"/>
                          <a:pt x="104" y="53"/>
                        </a:cubicBezTo>
                        <a:close/>
                        <a:moveTo>
                          <a:pt x="110" y="42"/>
                        </a:moveTo>
                        <a:cubicBezTo>
                          <a:pt x="110" y="41"/>
                          <a:pt x="111" y="40"/>
                          <a:pt x="112" y="38"/>
                        </a:cubicBezTo>
                        <a:cubicBezTo>
                          <a:pt x="114" y="53"/>
                          <a:pt x="116" y="66"/>
                          <a:pt x="118" y="79"/>
                        </a:cubicBezTo>
                        <a:cubicBezTo>
                          <a:pt x="118" y="79"/>
                          <a:pt x="117" y="80"/>
                          <a:pt x="116" y="80"/>
                        </a:cubicBezTo>
                        <a:cubicBezTo>
                          <a:pt x="114" y="68"/>
                          <a:pt x="112" y="55"/>
                          <a:pt x="110" y="42"/>
                        </a:cubicBezTo>
                        <a:close/>
                        <a:moveTo>
                          <a:pt x="117" y="34"/>
                        </a:moveTo>
                        <a:cubicBezTo>
                          <a:pt x="119" y="50"/>
                          <a:pt x="120" y="64"/>
                          <a:pt x="122" y="78"/>
                        </a:cubicBezTo>
                        <a:cubicBezTo>
                          <a:pt x="123" y="78"/>
                          <a:pt x="124" y="78"/>
                          <a:pt x="125" y="78"/>
                        </a:cubicBezTo>
                        <a:cubicBezTo>
                          <a:pt x="124" y="64"/>
                          <a:pt x="122" y="49"/>
                          <a:pt x="121" y="33"/>
                        </a:cubicBezTo>
                        <a:cubicBezTo>
                          <a:pt x="119" y="33"/>
                          <a:pt x="118" y="34"/>
                          <a:pt x="117" y="34"/>
                        </a:cubicBezTo>
                        <a:close/>
                        <a:moveTo>
                          <a:pt x="127" y="32"/>
                        </a:moveTo>
                        <a:cubicBezTo>
                          <a:pt x="129" y="33"/>
                          <a:pt x="130" y="33"/>
                          <a:pt x="132" y="34"/>
                        </a:cubicBezTo>
                        <a:cubicBezTo>
                          <a:pt x="133" y="51"/>
                          <a:pt x="133" y="67"/>
                          <a:pt x="134" y="82"/>
                        </a:cubicBezTo>
                        <a:cubicBezTo>
                          <a:pt x="132" y="81"/>
                          <a:pt x="131" y="80"/>
                          <a:pt x="130" y="80"/>
                        </a:cubicBezTo>
                        <a:cubicBezTo>
                          <a:pt x="129" y="65"/>
                          <a:pt x="128" y="49"/>
                          <a:pt x="127" y="32"/>
                        </a:cubicBezTo>
                        <a:close/>
                        <a:moveTo>
                          <a:pt x="141" y="39"/>
                        </a:moveTo>
                        <a:cubicBezTo>
                          <a:pt x="142" y="40"/>
                          <a:pt x="144" y="42"/>
                          <a:pt x="146" y="43"/>
                        </a:cubicBezTo>
                        <a:cubicBezTo>
                          <a:pt x="145" y="61"/>
                          <a:pt x="144" y="77"/>
                          <a:pt x="144" y="92"/>
                        </a:cubicBezTo>
                        <a:cubicBezTo>
                          <a:pt x="142" y="90"/>
                          <a:pt x="141" y="88"/>
                          <a:pt x="139" y="86"/>
                        </a:cubicBezTo>
                        <a:cubicBezTo>
                          <a:pt x="139" y="72"/>
                          <a:pt x="140" y="56"/>
                          <a:pt x="141" y="39"/>
                        </a:cubicBezTo>
                        <a:close/>
                        <a:moveTo>
                          <a:pt x="157" y="54"/>
                        </a:moveTo>
                        <a:cubicBezTo>
                          <a:pt x="159" y="56"/>
                          <a:pt x="161" y="59"/>
                          <a:pt x="163" y="62"/>
                        </a:cubicBezTo>
                        <a:cubicBezTo>
                          <a:pt x="160" y="79"/>
                          <a:pt x="158" y="93"/>
                          <a:pt x="155" y="107"/>
                        </a:cubicBezTo>
                        <a:cubicBezTo>
                          <a:pt x="153" y="104"/>
                          <a:pt x="152" y="102"/>
                          <a:pt x="150" y="99"/>
                        </a:cubicBezTo>
                        <a:cubicBezTo>
                          <a:pt x="152" y="86"/>
                          <a:pt x="154" y="71"/>
                          <a:pt x="157" y="54"/>
                        </a:cubicBezTo>
                        <a:close/>
                        <a:moveTo>
                          <a:pt x="175" y="78"/>
                        </a:moveTo>
                        <a:cubicBezTo>
                          <a:pt x="170" y="93"/>
                          <a:pt x="166" y="106"/>
                          <a:pt x="162" y="117"/>
                        </a:cubicBezTo>
                        <a:cubicBezTo>
                          <a:pt x="163" y="120"/>
                          <a:pt x="165" y="124"/>
                          <a:pt x="167" y="127"/>
                        </a:cubicBezTo>
                        <a:cubicBezTo>
                          <a:pt x="172" y="116"/>
                          <a:pt x="177" y="103"/>
                          <a:pt x="183" y="89"/>
                        </a:cubicBezTo>
                        <a:cubicBezTo>
                          <a:pt x="180" y="85"/>
                          <a:pt x="178" y="82"/>
                          <a:pt x="175" y="78"/>
                        </a:cubicBezTo>
                        <a:close/>
                        <a:moveTo>
                          <a:pt x="195" y="110"/>
                        </a:moveTo>
                        <a:cubicBezTo>
                          <a:pt x="198" y="115"/>
                          <a:pt x="200" y="120"/>
                          <a:pt x="202" y="124"/>
                        </a:cubicBezTo>
                        <a:cubicBezTo>
                          <a:pt x="193" y="135"/>
                          <a:pt x="185" y="144"/>
                          <a:pt x="179" y="151"/>
                        </a:cubicBezTo>
                        <a:cubicBezTo>
                          <a:pt x="177" y="147"/>
                          <a:pt x="175" y="143"/>
                          <a:pt x="174" y="140"/>
                        </a:cubicBezTo>
                        <a:cubicBezTo>
                          <a:pt x="180" y="131"/>
                          <a:pt x="187" y="122"/>
                          <a:pt x="195" y="110"/>
                        </a:cubicBezTo>
                        <a:close/>
                        <a:moveTo>
                          <a:pt x="214" y="149"/>
                        </a:moveTo>
                        <a:cubicBezTo>
                          <a:pt x="202" y="156"/>
                          <a:pt x="193" y="161"/>
                          <a:pt x="185" y="165"/>
                        </a:cubicBezTo>
                        <a:cubicBezTo>
                          <a:pt x="186" y="169"/>
                          <a:pt x="187" y="174"/>
                          <a:pt x="189" y="178"/>
                        </a:cubicBezTo>
                        <a:cubicBezTo>
                          <a:pt x="197" y="174"/>
                          <a:pt x="207" y="170"/>
                          <a:pt x="219" y="164"/>
                        </a:cubicBezTo>
                        <a:cubicBezTo>
                          <a:pt x="217" y="159"/>
                          <a:pt x="215" y="154"/>
                          <a:pt x="214" y="149"/>
                        </a:cubicBezTo>
                        <a:close/>
                        <a:moveTo>
                          <a:pt x="228" y="190"/>
                        </a:moveTo>
                        <a:cubicBezTo>
                          <a:pt x="229" y="195"/>
                          <a:pt x="230" y="200"/>
                          <a:pt x="231" y="205"/>
                        </a:cubicBezTo>
                        <a:cubicBezTo>
                          <a:pt x="218" y="206"/>
                          <a:pt x="206" y="205"/>
                          <a:pt x="197" y="205"/>
                        </a:cubicBezTo>
                        <a:cubicBezTo>
                          <a:pt x="196" y="200"/>
                          <a:pt x="195" y="196"/>
                          <a:pt x="194" y="192"/>
                        </a:cubicBezTo>
                        <a:cubicBezTo>
                          <a:pt x="203" y="192"/>
                          <a:pt x="215" y="192"/>
                          <a:pt x="228" y="190"/>
                        </a:cubicBezTo>
                        <a:close/>
                        <a:moveTo>
                          <a:pt x="235" y="230"/>
                        </a:moveTo>
                        <a:cubicBezTo>
                          <a:pt x="222" y="226"/>
                          <a:pt x="210" y="222"/>
                          <a:pt x="199" y="218"/>
                        </a:cubicBezTo>
                        <a:cubicBezTo>
                          <a:pt x="200" y="222"/>
                          <a:pt x="200" y="226"/>
                          <a:pt x="201" y="229"/>
                        </a:cubicBezTo>
                        <a:cubicBezTo>
                          <a:pt x="211" y="234"/>
                          <a:pt x="223" y="239"/>
                          <a:pt x="236" y="243"/>
                        </a:cubicBezTo>
                        <a:cubicBezTo>
                          <a:pt x="236" y="239"/>
                          <a:pt x="236" y="235"/>
                          <a:pt x="235" y="2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96">
                    <a:extLst>
                      <a:ext uri="{FF2B5EF4-FFF2-40B4-BE49-F238E27FC236}">
                        <a16:creationId xmlns:a16="http://schemas.microsoft.com/office/drawing/2014/main" id="{06A49747-2A0B-AE27-FC6E-C1889983435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03228" y="1812117"/>
                    <a:ext cx="377825" cy="328612"/>
                  </a:xfrm>
                  <a:custGeom>
                    <a:avLst/>
                    <a:gdLst>
                      <a:gd name="T0" fmla="*/ 119 w 207"/>
                      <a:gd name="T1" fmla="*/ 79 h 181"/>
                      <a:gd name="T2" fmla="*/ 205 w 207"/>
                      <a:gd name="T3" fmla="*/ 34 h 181"/>
                      <a:gd name="T4" fmla="*/ 204 w 207"/>
                      <a:gd name="T5" fmla="*/ 34 h 181"/>
                      <a:gd name="T6" fmla="*/ 203 w 207"/>
                      <a:gd name="T7" fmla="*/ 34 h 181"/>
                      <a:gd name="T8" fmla="*/ 197 w 207"/>
                      <a:gd name="T9" fmla="*/ 43 h 181"/>
                      <a:gd name="T10" fmla="*/ 196 w 207"/>
                      <a:gd name="T11" fmla="*/ 44 h 181"/>
                      <a:gd name="T12" fmla="*/ 196 w 207"/>
                      <a:gd name="T13" fmla="*/ 45 h 181"/>
                      <a:gd name="T14" fmla="*/ 196 w 207"/>
                      <a:gd name="T15" fmla="*/ 46 h 181"/>
                      <a:gd name="T16" fmla="*/ 196 w 207"/>
                      <a:gd name="T17" fmla="*/ 47 h 181"/>
                      <a:gd name="T18" fmla="*/ 196 w 207"/>
                      <a:gd name="T19" fmla="*/ 48 h 181"/>
                      <a:gd name="T20" fmla="*/ 196 w 207"/>
                      <a:gd name="T21" fmla="*/ 49 h 181"/>
                      <a:gd name="T22" fmla="*/ 196 w 207"/>
                      <a:gd name="T23" fmla="*/ 49 h 181"/>
                      <a:gd name="T24" fmla="*/ 197 w 207"/>
                      <a:gd name="T25" fmla="*/ 50 h 181"/>
                      <a:gd name="T26" fmla="*/ 197 w 207"/>
                      <a:gd name="T27" fmla="*/ 51 h 181"/>
                      <a:gd name="T28" fmla="*/ 197 w 207"/>
                      <a:gd name="T29" fmla="*/ 51 h 181"/>
                      <a:gd name="T30" fmla="*/ 197 w 207"/>
                      <a:gd name="T31" fmla="*/ 52 h 181"/>
                      <a:gd name="T32" fmla="*/ 198 w 207"/>
                      <a:gd name="T33" fmla="*/ 53 h 181"/>
                      <a:gd name="T34" fmla="*/ 198 w 207"/>
                      <a:gd name="T35" fmla="*/ 54 h 181"/>
                      <a:gd name="T36" fmla="*/ 198 w 207"/>
                      <a:gd name="T37" fmla="*/ 54 h 181"/>
                      <a:gd name="T38" fmla="*/ 199 w 207"/>
                      <a:gd name="T39" fmla="*/ 55 h 181"/>
                      <a:gd name="T40" fmla="*/ 199 w 207"/>
                      <a:gd name="T41" fmla="*/ 55 h 181"/>
                      <a:gd name="T42" fmla="*/ 199 w 207"/>
                      <a:gd name="T43" fmla="*/ 56 h 181"/>
                      <a:gd name="T44" fmla="*/ 154 w 207"/>
                      <a:gd name="T45" fmla="*/ 109 h 181"/>
                      <a:gd name="T46" fmla="*/ 73 w 207"/>
                      <a:gd name="T47" fmla="*/ 108 h 181"/>
                      <a:gd name="T48" fmla="*/ 47 w 207"/>
                      <a:gd name="T49" fmla="*/ 138 h 181"/>
                      <a:gd name="T50" fmla="*/ 7 w 207"/>
                      <a:gd name="T51" fmla="*/ 56 h 181"/>
                      <a:gd name="T52" fmla="*/ 8 w 207"/>
                      <a:gd name="T53" fmla="*/ 55 h 181"/>
                      <a:gd name="T54" fmla="*/ 8 w 207"/>
                      <a:gd name="T55" fmla="*/ 55 h 181"/>
                      <a:gd name="T56" fmla="*/ 8 w 207"/>
                      <a:gd name="T57" fmla="*/ 54 h 181"/>
                      <a:gd name="T58" fmla="*/ 9 w 207"/>
                      <a:gd name="T59" fmla="*/ 54 h 181"/>
                      <a:gd name="T60" fmla="*/ 9 w 207"/>
                      <a:gd name="T61" fmla="*/ 52 h 181"/>
                      <a:gd name="T62" fmla="*/ 9 w 207"/>
                      <a:gd name="T63" fmla="*/ 52 h 181"/>
                      <a:gd name="T64" fmla="*/ 10 w 207"/>
                      <a:gd name="T65" fmla="*/ 51 h 181"/>
                      <a:gd name="T66" fmla="*/ 10 w 207"/>
                      <a:gd name="T67" fmla="*/ 50 h 181"/>
                      <a:gd name="T68" fmla="*/ 10 w 207"/>
                      <a:gd name="T69" fmla="*/ 50 h 181"/>
                      <a:gd name="T70" fmla="*/ 10 w 207"/>
                      <a:gd name="T71" fmla="*/ 49 h 181"/>
                      <a:gd name="T72" fmla="*/ 10 w 207"/>
                      <a:gd name="T73" fmla="*/ 48 h 181"/>
                      <a:gd name="T74" fmla="*/ 10 w 207"/>
                      <a:gd name="T75" fmla="*/ 47 h 181"/>
                      <a:gd name="T76" fmla="*/ 10 w 207"/>
                      <a:gd name="T77" fmla="*/ 47 h 181"/>
                      <a:gd name="T78" fmla="*/ 10 w 207"/>
                      <a:gd name="T79" fmla="*/ 46 h 181"/>
                      <a:gd name="T80" fmla="*/ 10 w 207"/>
                      <a:gd name="T81" fmla="*/ 44 h 181"/>
                      <a:gd name="T82" fmla="*/ 10 w 207"/>
                      <a:gd name="T83" fmla="*/ 43 h 181"/>
                      <a:gd name="T84" fmla="*/ 10 w 207"/>
                      <a:gd name="T85" fmla="*/ 42 h 181"/>
                      <a:gd name="T86" fmla="*/ 9 w 207"/>
                      <a:gd name="T87" fmla="*/ 41 h 181"/>
                      <a:gd name="T88" fmla="*/ 3 w 207"/>
                      <a:gd name="T89" fmla="*/ 34 h 181"/>
                      <a:gd name="T90" fmla="*/ 3 w 207"/>
                      <a:gd name="T91" fmla="*/ 34 h 181"/>
                      <a:gd name="T92" fmla="*/ 2 w 207"/>
                      <a:gd name="T93" fmla="*/ 34 h 181"/>
                      <a:gd name="T94" fmla="*/ 31 w 207"/>
                      <a:gd name="T95" fmla="*/ 79 h 181"/>
                      <a:gd name="T96" fmla="*/ 53 w 207"/>
                      <a:gd name="T97" fmla="*/ 130 h 181"/>
                      <a:gd name="T98" fmla="*/ 86 w 207"/>
                      <a:gd name="T99" fmla="*/ 138 h 181"/>
                      <a:gd name="T100" fmla="*/ 106 w 207"/>
                      <a:gd name="T101" fmla="*/ 128 h 181"/>
                      <a:gd name="T102" fmla="*/ 121 w 207"/>
                      <a:gd name="T103" fmla="*/ 142 h 181"/>
                      <a:gd name="T104" fmla="*/ 103 w 207"/>
                      <a:gd name="T105" fmla="*/ 107 h 181"/>
                      <a:gd name="T106" fmla="*/ 108 w 207"/>
                      <a:gd name="T107" fmla="*/ 156 h 181"/>
                      <a:gd name="T108" fmla="*/ 127 w 207"/>
                      <a:gd name="T109" fmla="*/ 149 h 181"/>
                      <a:gd name="T110" fmla="*/ 103 w 207"/>
                      <a:gd name="T111" fmla="*/ 138 h 181"/>
                      <a:gd name="T112" fmla="*/ 80 w 207"/>
                      <a:gd name="T113" fmla="*/ 149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07" h="181">
                        <a:moveTo>
                          <a:pt x="103" y="181"/>
                        </a:moveTo>
                        <a:cubicBezTo>
                          <a:pt x="138" y="181"/>
                          <a:pt x="166" y="178"/>
                          <a:pt x="166" y="174"/>
                        </a:cubicBezTo>
                        <a:cubicBezTo>
                          <a:pt x="166" y="170"/>
                          <a:pt x="138" y="166"/>
                          <a:pt x="103" y="166"/>
                        </a:cubicBezTo>
                        <a:cubicBezTo>
                          <a:pt x="69" y="166"/>
                          <a:pt x="41" y="170"/>
                          <a:pt x="41" y="174"/>
                        </a:cubicBezTo>
                        <a:cubicBezTo>
                          <a:pt x="41" y="178"/>
                          <a:pt x="69" y="181"/>
                          <a:pt x="103" y="181"/>
                        </a:cubicBezTo>
                        <a:close/>
                        <a:moveTo>
                          <a:pt x="85" y="24"/>
                        </a:moveTo>
                        <a:cubicBezTo>
                          <a:pt x="85" y="0"/>
                          <a:pt x="121" y="0"/>
                          <a:pt x="121" y="24"/>
                        </a:cubicBezTo>
                        <a:cubicBezTo>
                          <a:pt x="121" y="43"/>
                          <a:pt x="94" y="51"/>
                          <a:pt x="119" y="79"/>
                        </a:cubicBezTo>
                        <a:cubicBezTo>
                          <a:pt x="139" y="103"/>
                          <a:pt x="191" y="85"/>
                          <a:pt x="186" y="51"/>
                        </a:cubicBezTo>
                        <a:cubicBezTo>
                          <a:pt x="185" y="45"/>
                          <a:pt x="182" y="38"/>
                          <a:pt x="187" y="32"/>
                        </a:cubicBezTo>
                        <a:cubicBezTo>
                          <a:pt x="187" y="32"/>
                          <a:pt x="187" y="32"/>
                          <a:pt x="187" y="32"/>
                        </a:cubicBezTo>
                        <a:cubicBezTo>
                          <a:pt x="192" y="27"/>
                          <a:pt x="200" y="25"/>
                          <a:pt x="207" y="26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0" y="35"/>
                          <a:pt x="198" y="38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3"/>
                          <a:pt x="197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4" y="79"/>
                          <a:pt x="188" y="119"/>
                          <a:pt x="182" y="143"/>
                        </a:cubicBezTo>
                        <a:cubicBezTo>
                          <a:pt x="175" y="141"/>
                          <a:pt x="167" y="139"/>
                          <a:pt x="159" y="138"/>
                        </a:cubicBezTo>
                        <a:cubicBezTo>
                          <a:pt x="169" y="126"/>
                          <a:pt x="176" y="112"/>
                          <a:pt x="180" y="95"/>
                        </a:cubicBezTo>
                        <a:cubicBezTo>
                          <a:pt x="173" y="111"/>
                          <a:pt x="159" y="122"/>
                          <a:pt x="144" y="122"/>
                        </a:cubicBezTo>
                        <a:cubicBezTo>
                          <a:pt x="143" y="122"/>
                          <a:pt x="141" y="122"/>
                          <a:pt x="140" y="122"/>
                        </a:cubicBezTo>
                        <a:cubicBezTo>
                          <a:pt x="141" y="117"/>
                          <a:pt x="142" y="111"/>
                          <a:pt x="154" y="109"/>
                        </a:cubicBezTo>
                        <a:cubicBezTo>
                          <a:pt x="164" y="106"/>
                          <a:pt x="174" y="94"/>
                          <a:pt x="174" y="91"/>
                        </a:cubicBezTo>
                        <a:cubicBezTo>
                          <a:pt x="155" y="106"/>
                          <a:pt x="145" y="107"/>
                          <a:pt x="143" y="94"/>
                        </a:cubicBezTo>
                        <a:cubicBezTo>
                          <a:pt x="138" y="105"/>
                          <a:pt x="131" y="104"/>
                          <a:pt x="111" y="85"/>
                        </a:cubicBezTo>
                        <a:cubicBezTo>
                          <a:pt x="116" y="96"/>
                          <a:pt x="126" y="103"/>
                          <a:pt x="133" y="108"/>
                        </a:cubicBezTo>
                        <a:cubicBezTo>
                          <a:pt x="139" y="112"/>
                          <a:pt x="139" y="117"/>
                          <a:pt x="140" y="122"/>
                        </a:cubicBezTo>
                        <a:cubicBezTo>
                          <a:pt x="123" y="119"/>
                          <a:pt x="109" y="104"/>
                          <a:pt x="103" y="84"/>
                        </a:cubicBezTo>
                        <a:cubicBezTo>
                          <a:pt x="98" y="104"/>
                          <a:pt x="84" y="119"/>
                          <a:pt x="67" y="122"/>
                        </a:cubicBezTo>
                        <a:cubicBezTo>
                          <a:pt x="67" y="117"/>
                          <a:pt x="67" y="112"/>
                          <a:pt x="73" y="108"/>
                        </a:cubicBezTo>
                        <a:cubicBezTo>
                          <a:pt x="80" y="103"/>
                          <a:pt x="90" y="96"/>
                          <a:pt x="96" y="85"/>
                        </a:cubicBezTo>
                        <a:cubicBezTo>
                          <a:pt x="76" y="104"/>
                          <a:pt x="68" y="105"/>
                          <a:pt x="63" y="94"/>
                        </a:cubicBezTo>
                        <a:cubicBezTo>
                          <a:pt x="62" y="107"/>
                          <a:pt x="51" y="106"/>
                          <a:pt x="32" y="91"/>
                        </a:cubicBezTo>
                        <a:cubicBezTo>
                          <a:pt x="32" y="94"/>
                          <a:pt x="42" y="106"/>
                          <a:pt x="52" y="109"/>
                        </a:cubicBezTo>
                        <a:cubicBezTo>
                          <a:pt x="64" y="111"/>
                          <a:pt x="65" y="117"/>
                          <a:pt x="66" y="122"/>
                        </a:cubicBezTo>
                        <a:cubicBezTo>
                          <a:pt x="65" y="122"/>
                          <a:pt x="64" y="122"/>
                          <a:pt x="62" y="122"/>
                        </a:cubicBezTo>
                        <a:cubicBezTo>
                          <a:pt x="47" y="122"/>
                          <a:pt x="34" y="111"/>
                          <a:pt x="26" y="95"/>
                        </a:cubicBezTo>
                        <a:cubicBezTo>
                          <a:pt x="30" y="112"/>
                          <a:pt x="38" y="126"/>
                          <a:pt x="47" y="138"/>
                        </a:cubicBezTo>
                        <a:cubicBezTo>
                          <a:pt x="39" y="139"/>
                          <a:pt x="31" y="141"/>
                          <a:pt x="24" y="143"/>
                        </a:cubicBezTo>
                        <a:cubicBezTo>
                          <a:pt x="18" y="119"/>
                          <a:pt x="13" y="79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8" y="38"/>
                          <a:pt x="6" y="35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7" y="25"/>
                          <a:pt x="14" y="27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24" y="38"/>
                          <a:pt x="22" y="45"/>
                          <a:pt x="20" y="51"/>
                        </a:cubicBezTo>
                        <a:cubicBezTo>
                          <a:pt x="19" y="62"/>
                          <a:pt x="23" y="72"/>
                          <a:pt x="31" y="79"/>
                        </a:cubicBezTo>
                        <a:cubicBezTo>
                          <a:pt x="46" y="92"/>
                          <a:pt x="74" y="96"/>
                          <a:pt x="88" y="79"/>
                        </a:cubicBezTo>
                        <a:cubicBezTo>
                          <a:pt x="109" y="55"/>
                          <a:pt x="85" y="42"/>
                          <a:pt x="85" y="24"/>
                        </a:cubicBezTo>
                        <a:close/>
                        <a:moveTo>
                          <a:pt x="103" y="14"/>
                        </a:moveTo>
                        <a:cubicBezTo>
                          <a:pt x="98" y="14"/>
                          <a:pt x="94" y="19"/>
                          <a:pt x="94" y="25"/>
                        </a:cubicBezTo>
                        <a:cubicBezTo>
                          <a:pt x="94" y="31"/>
                          <a:pt x="98" y="36"/>
                          <a:pt x="103" y="36"/>
                        </a:cubicBezTo>
                        <a:cubicBezTo>
                          <a:pt x="108" y="36"/>
                          <a:pt x="112" y="31"/>
                          <a:pt x="112" y="25"/>
                        </a:cubicBezTo>
                        <a:cubicBezTo>
                          <a:pt x="112" y="19"/>
                          <a:pt x="108" y="14"/>
                          <a:pt x="103" y="14"/>
                        </a:cubicBezTo>
                        <a:close/>
                        <a:moveTo>
                          <a:pt x="53" y="130"/>
                        </a:moveTo>
                        <a:cubicBezTo>
                          <a:pt x="58" y="136"/>
                          <a:pt x="63" y="141"/>
                          <a:pt x="69" y="145"/>
                        </a:cubicBezTo>
                        <a:cubicBezTo>
                          <a:pt x="75" y="145"/>
                          <a:pt x="75" y="145"/>
                          <a:pt x="75" y="145"/>
                        </a:cubicBezTo>
                        <a:cubicBezTo>
                          <a:pt x="76" y="140"/>
                          <a:pt x="76" y="140"/>
                          <a:pt x="76" y="140"/>
                        </a:cubicBez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84" y="145"/>
                          <a:pt x="84" y="145"/>
                          <a:pt x="84" y="145"/>
                        </a:cubicBezTo>
                        <a:cubicBezTo>
                          <a:pt x="85" y="142"/>
                          <a:pt x="85" y="142"/>
                          <a:pt x="85" y="142"/>
                        </a:cubicBezTo>
                        <a:cubicBezTo>
                          <a:pt x="79" y="138"/>
                          <a:pt x="79" y="138"/>
                          <a:pt x="79" y="138"/>
                        </a:cubicBezTo>
                        <a:cubicBezTo>
                          <a:pt x="86" y="138"/>
                          <a:pt x="86" y="138"/>
                          <a:pt x="86" y="138"/>
                        </a:cubicBezTo>
                        <a:cubicBezTo>
                          <a:pt x="88" y="131"/>
                          <a:pt x="88" y="131"/>
                          <a:pt x="88" y="131"/>
                        </a:cubicBezTo>
                        <a:cubicBezTo>
                          <a:pt x="91" y="138"/>
                          <a:pt x="91" y="138"/>
                          <a:pt x="91" y="138"/>
                        </a:cubicBezTo>
                        <a:cubicBezTo>
                          <a:pt x="97" y="138"/>
                          <a:pt x="97" y="138"/>
                          <a:pt x="97" y="138"/>
                        </a:cubicBezTo>
                        <a:cubicBezTo>
                          <a:pt x="98" y="134"/>
                          <a:pt x="98" y="134"/>
                          <a:pt x="98" y="134"/>
                        </a:cubicBezTo>
                        <a:cubicBezTo>
                          <a:pt x="90" y="128"/>
                          <a:pt x="90" y="128"/>
                          <a:pt x="90" y="128"/>
                        </a:cubicBezTo>
                        <a:cubicBezTo>
                          <a:pt x="100" y="128"/>
                          <a:pt x="100" y="128"/>
                          <a:pt x="100" y="128"/>
                        </a:cubicBezTo>
                        <a:cubicBezTo>
                          <a:pt x="103" y="119"/>
                          <a:pt x="103" y="119"/>
                          <a:pt x="103" y="119"/>
                        </a:cubicBezTo>
                        <a:cubicBezTo>
                          <a:pt x="106" y="128"/>
                          <a:pt x="106" y="128"/>
                          <a:pt x="106" y="128"/>
                        </a:cubicBezTo>
                        <a:cubicBezTo>
                          <a:pt x="116" y="128"/>
                          <a:pt x="116" y="128"/>
                          <a:pt x="116" y="128"/>
                        </a:cubicBezTo>
                        <a:cubicBezTo>
                          <a:pt x="108" y="134"/>
                          <a:pt x="108" y="134"/>
                          <a:pt x="108" y="134"/>
                        </a:cubicBezTo>
                        <a:cubicBezTo>
                          <a:pt x="109" y="138"/>
                          <a:pt x="109" y="138"/>
                          <a:pt x="109" y="138"/>
                        </a:cubicBezTo>
                        <a:cubicBezTo>
                          <a:pt x="116" y="138"/>
                          <a:pt x="116" y="138"/>
                          <a:pt x="116" y="138"/>
                        </a:cubicBezTo>
                        <a:cubicBezTo>
                          <a:pt x="118" y="131"/>
                          <a:pt x="118" y="131"/>
                          <a:pt x="118" y="131"/>
                        </a:cubicBezTo>
                        <a:cubicBezTo>
                          <a:pt x="120" y="138"/>
                          <a:pt x="120" y="138"/>
                          <a:pt x="120" y="138"/>
                        </a:cubicBezTo>
                        <a:cubicBezTo>
                          <a:pt x="127" y="138"/>
                          <a:pt x="127" y="138"/>
                          <a:pt x="127" y="138"/>
                        </a:cubicBezTo>
                        <a:cubicBezTo>
                          <a:pt x="121" y="142"/>
                          <a:pt x="121" y="142"/>
                          <a:pt x="121" y="142"/>
                        </a:cubicBezTo>
                        <a:cubicBezTo>
                          <a:pt x="123" y="145"/>
                          <a:pt x="123" y="145"/>
                          <a:pt x="123" y="145"/>
                        </a:cubicBezTo>
                        <a:cubicBezTo>
                          <a:pt x="128" y="145"/>
                          <a:pt x="128" y="145"/>
                          <a:pt x="128" y="145"/>
                        </a:cubicBezTo>
                        <a:cubicBezTo>
                          <a:pt x="130" y="140"/>
                          <a:pt x="130" y="140"/>
                          <a:pt x="130" y="140"/>
                        </a:cubicBezTo>
                        <a:cubicBezTo>
                          <a:pt x="132" y="145"/>
                          <a:pt x="132" y="145"/>
                          <a:pt x="132" y="145"/>
                        </a:cubicBezTo>
                        <a:cubicBezTo>
                          <a:pt x="137" y="145"/>
                          <a:pt x="137" y="145"/>
                          <a:pt x="137" y="145"/>
                        </a:cubicBezTo>
                        <a:cubicBezTo>
                          <a:pt x="143" y="141"/>
                          <a:pt x="149" y="136"/>
                          <a:pt x="153" y="130"/>
                        </a:cubicBezTo>
                        <a:cubicBezTo>
                          <a:pt x="150" y="131"/>
                          <a:pt x="147" y="131"/>
                          <a:pt x="144" y="131"/>
                        </a:cubicBezTo>
                        <a:cubicBezTo>
                          <a:pt x="126" y="131"/>
                          <a:pt x="112" y="121"/>
                          <a:pt x="103" y="107"/>
                        </a:cubicBezTo>
                        <a:cubicBezTo>
                          <a:pt x="94" y="121"/>
                          <a:pt x="80" y="131"/>
                          <a:pt x="62" y="131"/>
                        </a:cubicBezTo>
                        <a:cubicBezTo>
                          <a:pt x="59" y="131"/>
                          <a:pt x="56" y="131"/>
                          <a:pt x="53" y="130"/>
                        </a:cubicBezTo>
                        <a:close/>
                        <a:moveTo>
                          <a:pt x="69" y="146"/>
                        </a:moveTo>
                        <a:cubicBezTo>
                          <a:pt x="56" y="147"/>
                          <a:pt x="44" y="149"/>
                          <a:pt x="33" y="151"/>
                        </a:cubicBezTo>
                        <a:cubicBezTo>
                          <a:pt x="36" y="163"/>
                          <a:pt x="36" y="163"/>
                          <a:pt x="36" y="163"/>
                        </a:cubicBezTo>
                        <a:cubicBezTo>
                          <a:pt x="54" y="159"/>
                          <a:pt x="75" y="157"/>
                          <a:pt x="98" y="156"/>
                        </a:cubicBezTo>
                        <a:cubicBezTo>
                          <a:pt x="100" y="157"/>
                          <a:pt x="101" y="157"/>
                          <a:pt x="103" y="157"/>
                        </a:cubicBezTo>
                        <a:cubicBezTo>
                          <a:pt x="105" y="157"/>
                          <a:pt x="107" y="157"/>
                          <a:pt x="108" y="156"/>
                        </a:cubicBezTo>
                        <a:cubicBezTo>
                          <a:pt x="131" y="157"/>
                          <a:pt x="152" y="159"/>
                          <a:pt x="170" y="163"/>
                        </a:cubicBezTo>
                        <a:cubicBezTo>
                          <a:pt x="173" y="151"/>
                          <a:pt x="173" y="151"/>
                          <a:pt x="173" y="151"/>
                        </a:cubicBezTo>
                        <a:cubicBezTo>
                          <a:pt x="162" y="149"/>
                          <a:pt x="150" y="147"/>
                          <a:pt x="137" y="146"/>
                        </a:cubicBezTo>
                        <a:cubicBezTo>
                          <a:pt x="133" y="149"/>
                          <a:pt x="133" y="149"/>
                          <a:pt x="133" y="149"/>
                        </a:cubicBezTo>
                        <a:cubicBezTo>
                          <a:pt x="135" y="154"/>
                          <a:pt x="135" y="154"/>
                          <a:pt x="135" y="154"/>
                        </a:cubicBezTo>
                        <a:cubicBezTo>
                          <a:pt x="130" y="151"/>
                          <a:pt x="130" y="151"/>
                          <a:pt x="130" y="151"/>
                        </a:cubicBezTo>
                        <a:cubicBezTo>
                          <a:pt x="125" y="154"/>
                          <a:pt x="125" y="154"/>
                          <a:pt x="125" y="154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3" y="146"/>
                          <a:pt x="123" y="146"/>
                          <a:pt x="123" y="146"/>
                        </a:cubicBezTo>
                        <a:cubicBezTo>
                          <a:pt x="123" y="149"/>
                          <a:pt x="123" y="149"/>
                          <a:pt x="123" y="149"/>
                        </a:cubicBezTo>
                        <a:cubicBezTo>
                          <a:pt x="118" y="145"/>
                          <a:pt x="118" y="145"/>
                          <a:pt x="118" y="145"/>
                        </a:cubicBezTo>
                        <a:cubicBezTo>
                          <a:pt x="112" y="149"/>
                          <a:pt x="112" y="149"/>
                          <a:pt x="112" y="149"/>
                        </a:cubicBezTo>
                        <a:cubicBezTo>
                          <a:pt x="114" y="142"/>
                          <a:pt x="114" y="142"/>
                          <a:pt x="114" y="142"/>
                        </a:cubicBezTo>
                        <a:cubicBezTo>
                          <a:pt x="110" y="139"/>
                          <a:pt x="110" y="139"/>
                          <a:pt x="110" y="139"/>
                        </a:cubicBezTo>
                        <a:cubicBezTo>
                          <a:pt x="111" y="143"/>
                          <a:pt x="111" y="143"/>
                          <a:pt x="111" y="143"/>
                        </a:cubicBezTo>
                        <a:cubicBezTo>
                          <a:pt x="103" y="138"/>
                          <a:pt x="103" y="138"/>
                          <a:pt x="103" y="138"/>
                        </a:cubicBezTo>
                        <a:cubicBezTo>
                          <a:pt x="95" y="143"/>
                          <a:pt x="95" y="143"/>
                          <a:pt x="95" y="143"/>
                        </a:cubicBezTo>
                        <a:cubicBezTo>
                          <a:pt x="97" y="139"/>
                          <a:pt x="97" y="139"/>
                          <a:pt x="97" y="139"/>
                        </a:cubicBezTo>
                        <a:cubicBezTo>
                          <a:pt x="92" y="142"/>
                          <a:pt x="92" y="142"/>
                          <a:pt x="92" y="142"/>
                        </a:cubicBezTo>
                        <a:cubicBezTo>
                          <a:pt x="94" y="149"/>
                          <a:pt x="94" y="149"/>
                          <a:pt x="94" y="149"/>
                        </a:cubicBezTo>
                        <a:cubicBezTo>
                          <a:pt x="88" y="145"/>
                          <a:pt x="88" y="145"/>
                          <a:pt x="88" y="145"/>
                        </a:cubicBezTo>
                        <a:cubicBezTo>
                          <a:pt x="83" y="149"/>
                          <a:pt x="83" y="149"/>
                          <a:pt x="83" y="149"/>
                        </a:cubicBezTo>
                        <a:cubicBezTo>
                          <a:pt x="84" y="146"/>
                          <a:pt x="84" y="146"/>
                          <a:pt x="84" y="146"/>
                        </a:cubicBezTo>
                        <a:cubicBezTo>
                          <a:pt x="80" y="149"/>
                          <a:pt x="80" y="149"/>
                          <a:pt x="80" y="149"/>
                        </a:cubicBezTo>
                        <a:cubicBezTo>
                          <a:pt x="81" y="154"/>
                          <a:pt x="81" y="154"/>
                          <a:pt x="81" y="154"/>
                        </a:cubicBezTo>
                        <a:cubicBezTo>
                          <a:pt x="76" y="151"/>
                          <a:pt x="76" y="151"/>
                          <a:pt x="76" y="151"/>
                        </a:cubicBezTo>
                        <a:cubicBezTo>
                          <a:pt x="72" y="154"/>
                          <a:pt x="72" y="154"/>
                          <a:pt x="72" y="154"/>
                        </a:cubicBezTo>
                        <a:cubicBezTo>
                          <a:pt x="73" y="149"/>
                          <a:pt x="73" y="149"/>
                          <a:pt x="73" y="149"/>
                        </a:cubicBezTo>
                        <a:lnTo>
                          <a:pt x="69" y="1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pic>
            <p:nvPicPr>
              <p:cNvPr id="498" name="图片 497">
                <a:extLst>
                  <a:ext uri="{FF2B5EF4-FFF2-40B4-BE49-F238E27FC236}">
                    <a16:creationId xmlns:a16="http://schemas.microsoft.com/office/drawing/2014/main" id="{1FE00329-B8C7-8C5F-2469-578DDD0F253D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53" r="9853"/>
              <a:stretch/>
            </p:blipFill>
            <p:spPr bwMode="auto">
              <a:xfrm>
                <a:off x="4931350" y="2585179"/>
                <a:ext cx="1645202" cy="1645203"/>
              </a:xfrm>
              <a:custGeom>
                <a:avLst/>
                <a:gdLst>
                  <a:gd name="connsiteX0" fmla="*/ 1380156 w 2760312"/>
                  <a:gd name="connsiteY0" fmla="*/ 0 h 2760312"/>
                  <a:gd name="connsiteX1" fmla="*/ 2760312 w 2760312"/>
                  <a:gd name="connsiteY1" fmla="*/ 1380156 h 2760312"/>
                  <a:gd name="connsiteX2" fmla="*/ 1380156 w 2760312"/>
                  <a:gd name="connsiteY2" fmla="*/ 2760312 h 2760312"/>
                  <a:gd name="connsiteX3" fmla="*/ 0 w 2760312"/>
                  <a:gd name="connsiteY3" fmla="*/ 1380156 h 2760312"/>
                  <a:gd name="connsiteX4" fmla="*/ 1380156 w 2760312"/>
                  <a:gd name="connsiteY4" fmla="*/ 0 h 276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0312" h="2760312">
                    <a:moveTo>
                      <a:pt x="1380156" y="0"/>
                    </a:moveTo>
                    <a:cubicBezTo>
                      <a:pt x="2142395" y="0"/>
                      <a:pt x="2760312" y="617917"/>
                      <a:pt x="2760312" y="1380156"/>
                    </a:cubicBezTo>
                    <a:cubicBezTo>
                      <a:pt x="2760312" y="2142395"/>
                      <a:pt x="2142395" y="2760312"/>
                      <a:pt x="1380156" y="2760312"/>
                    </a:cubicBezTo>
                    <a:cubicBezTo>
                      <a:pt x="617917" y="2760312"/>
                      <a:pt x="0" y="2142395"/>
                      <a:pt x="0" y="1380156"/>
                    </a:cubicBezTo>
                    <a:cubicBezTo>
                      <a:pt x="0" y="617917"/>
                      <a:pt x="617917" y="0"/>
                      <a:pt x="1380156" y="0"/>
                    </a:cubicBezTo>
                    <a:close/>
                  </a:path>
                </a:pathLst>
              </a:custGeom>
              <a:ln w="69850">
                <a:solidFill>
                  <a:schemeClr val="accent5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4D4506A7-01B0-71B4-4941-C6F87B8511FB}"/>
              </a:ext>
            </a:extLst>
          </p:cNvPr>
          <p:cNvGrpSpPr/>
          <p:nvPr/>
        </p:nvGrpSpPr>
        <p:grpSpPr>
          <a:xfrm>
            <a:off x="9480442" y="1838688"/>
            <a:ext cx="1715972" cy="1849998"/>
            <a:chOff x="8294005" y="1261304"/>
            <a:chExt cx="2489992" cy="2489992"/>
          </a:xfrm>
        </p:grpSpPr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06991D6E-F455-FB42-470D-B21103DB47D7}"/>
                </a:ext>
              </a:extLst>
            </p:cNvPr>
            <p:cNvSpPr/>
            <p:nvPr/>
          </p:nvSpPr>
          <p:spPr>
            <a:xfrm>
              <a:off x="8294005" y="1261304"/>
              <a:ext cx="2489992" cy="248999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C5326FE0-D6A8-D187-F0C4-0F979E4DC5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3194" y="1318300"/>
              <a:ext cx="2351614" cy="2376000"/>
              <a:chOff x="8045750" y="2191517"/>
              <a:chExt cx="2494326" cy="2520195"/>
            </a:xfrm>
          </p:grpSpPr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9E715C64-F533-D5BA-2AB5-50EA997C732A}"/>
                  </a:ext>
                </a:extLst>
              </p:cNvPr>
              <p:cNvGrpSpPr/>
              <p:nvPr/>
            </p:nvGrpSpPr>
            <p:grpSpPr>
              <a:xfrm>
                <a:off x="8045750" y="2191517"/>
                <a:ext cx="2494326" cy="2520195"/>
                <a:chOff x="1219218" y="1657316"/>
                <a:chExt cx="2494326" cy="2520195"/>
              </a:xfrm>
            </p:grpSpPr>
            <p:grpSp>
              <p:nvGrpSpPr>
                <p:cNvPr id="216" name="组合 215">
                  <a:extLst>
                    <a:ext uri="{FF2B5EF4-FFF2-40B4-BE49-F238E27FC236}">
                      <a16:creationId xmlns:a16="http://schemas.microsoft.com/office/drawing/2014/main" id="{660D7572-2479-988E-99A4-65B7AF8C5DA2}"/>
                    </a:ext>
                  </a:extLst>
                </p:cNvPr>
                <p:cNvGrpSpPr/>
                <p:nvPr/>
              </p:nvGrpSpPr>
              <p:grpSpPr>
                <a:xfrm>
                  <a:off x="1219218" y="1657908"/>
                  <a:ext cx="2494326" cy="2519008"/>
                  <a:chOff x="1969279" y="2593323"/>
                  <a:chExt cx="3337559" cy="3370586"/>
                </a:xfrm>
              </p:grpSpPr>
              <p:sp>
                <p:nvSpPr>
                  <p:cNvPr id="1930" name="椭圆 1929">
                    <a:extLst>
                      <a:ext uri="{FF2B5EF4-FFF2-40B4-BE49-F238E27FC236}">
                        <a16:creationId xmlns:a16="http://schemas.microsoft.com/office/drawing/2014/main" id="{51DF798A-B0DE-C8E1-2C30-3337E45797AC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36000">
                        <a:srgbClr val="FEF37E"/>
                      </a:gs>
                      <a:gs pos="50000">
                        <a:srgbClr val="E8D470"/>
                      </a:gs>
                      <a:gs pos="77000">
                        <a:srgbClr val="9F7D39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31" name="Freeform 130">
                    <a:extLst>
                      <a:ext uri="{FF2B5EF4-FFF2-40B4-BE49-F238E27FC236}">
                        <a16:creationId xmlns:a16="http://schemas.microsoft.com/office/drawing/2014/main" id="{FE67EA80-220A-24C7-4C1C-EC6F9B03BF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3"/>
                    <a:ext cx="3335973" cy="2108859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E720A"/>
                      </a:gs>
                      <a:gs pos="43000">
                        <a:srgbClr val="AB9335"/>
                      </a:gs>
                      <a:gs pos="78000">
                        <a:srgbClr val="E1D376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/>
                  </a:p>
                </p:txBody>
              </p:sp>
            </p:grpSp>
            <p:grpSp>
              <p:nvGrpSpPr>
                <p:cNvPr id="217" name="组合 216">
                  <a:extLst>
                    <a:ext uri="{FF2B5EF4-FFF2-40B4-BE49-F238E27FC236}">
                      <a16:creationId xmlns:a16="http://schemas.microsoft.com/office/drawing/2014/main" id="{9C907909-3194-68A1-5589-7F7E444E0944}"/>
                    </a:ext>
                  </a:extLst>
                </p:cNvPr>
                <p:cNvGrpSpPr/>
                <p:nvPr/>
              </p:nvGrpSpPr>
              <p:grpSpPr>
                <a:xfrm>
                  <a:off x="1558943" y="2000998"/>
                  <a:ext cx="1814876" cy="1832832"/>
                  <a:chOff x="1969279" y="2593328"/>
                  <a:chExt cx="3337559" cy="3370581"/>
                </a:xfrm>
              </p:grpSpPr>
              <p:sp>
                <p:nvSpPr>
                  <p:cNvPr id="1928" name="椭圆 1927">
                    <a:extLst>
                      <a:ext uri="{FF2B5EF4-FFF2-40B4-BE49-F238E27FC236}">
                        <a16:creationId xmlns:a16="http://schemas.microsoft.com/office/drawing/2014/main" id="{8E7A1DF9-4362-55E6-045F-4AA85A93BE9F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40000">
                        <a:srgbClr val="FFFCE2"/>
                      </a:gs>
                      <a:gs pos="61000">
                        <a:srgbClr val="E5C069"/>
                      </a:gs>
                      <a:gs pos="100000">
                        <a:srgbClr val="593202"/>
                      </a:gs>
                      <a:gs pos="82000">
                        <a:srgbClr val="9D7634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9" name="Freeform 130">
                    <a:extLst>
                      <a:ext uri="{FF2B5EF4-FFF2-40B4-BE49-F238E27FC236}">
                        <a16:creationId xmlns:a16="http://schemas.microsoft.com/office/drawing/2014/main" id="{0B13D4FB-C29B-A6B5-87F6-CA2B689BF8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EF4CF"/>
                      </a:gs>
                      <a:gs pos="34000">
                        <a:srgbClr val="FCD261"/>
                      </a:gs>
                      <a:gs pos="93000">
                        <a:srgbClr val="A07700"/>
                      </a:gs>
                      <a:gs pos="65000">
                        <a:srgbClr val="ECBA00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8" name="组合 217">
                  <a:extLst>
                    <a:ext uri="{FF2B5EF4-FFF2-40B4-BE49-F238E27FC236}">
                      <a16:creationId xmlns:a16="http://schemas.microsoft.com/office/drawing/2014/main" id="{043D5FB8-9798-8D50-699F-1580B11ADC07}"/>
                    </a:ext>
                  </a:extLst>
                </p:cNvPr>
                <p:cNvGrpSpPr/>
                <p:nvPr/>
              </p:nvGrpSpPr>
              <p:grpSpPr>
                <a:xfrm>
                  <a:off x="1284311" y="1657316"/>
                  <a:ext cx="2364141" cy="2520195"/>
                  <a:chOff x="1412616" y="1812117"/>
                  <a:chExt cx="2573337" cy="2743200"/>
                </a:xfrm>
              </p:grpSpPr>
              <p:sp>
                <p:nvSpPr>
                  <p:cNvPr id="219" name="Freeform 11">
                    <a:extLst>
                      <a:ext uri="{FF2B5EF4-FFF2-40B4-BE49-F238E27FC236}">
                        <a16:creationId xmlns:a16="http://schemas.microsoft.com/office/drawing/2014/main" id="{3E18321F-473B-C26F-7751-BE7B81F958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1541" y="4201305"/>
                    <a:ext cx="282575" cy="192087"/>
                  </a:xfrm>
                  <a:custGeom>
                    <a:avLst/>
                    <a:gdLst>
                      <a:gd name="T0" fmla="*/ 95 w 155"/>
                      <a:gd name="T1" fmla="*/ 66 h 105"/>
                      <a:gd name="T2" fmla="*/ 2 w 155"/>
                      <a:gd name="T3" fmla="*/ 75 h 105"/>
                      <a:gd name="T4" fmla="*/ 155 w 155"/>
                      <a:gd name="T5" fmla="*/ 42 h 105"/>
                      <a:gd name="T6" fmla="*/ 6 w 155"/>
                      <a:gd name="T7" fmla="*/ 57 h 105"/>
                      <a:gd name="T8" fmla="*/ 3 w 155"/>
                      <a:gd name="T9" fmla="*/ 61 h 105"/>
                      <a:gd name="T10" fmla="*/ 95 w 155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5" h="105">
                        <a:moveTo>
                          <a:pt x="95" y="66"/>
                        </a:moveTo>
                        <a:cubicBezTo>
                          <a:pt x="58" y="83"/>
                          <a:pt x="0" y="74"/>
                          <a:pt x="2" y="75"/>
                        </a:cubicBezTo>
                        <a:cubicBezTo>
                          <a:pt x="62" y="105"/>
                          <a:pt x="133" y="94"/>
                          <a:pt x="155" y="42"/>
                        </a:cubicBezTo>
                        <a:cubicBezTo>
                          <a:pt x="78" y="47"/>
                          <a:pt x="49" y="0"/>
                          <a:pt x="6" y="57"/>
                        </a:cubicBezTo>
                        <a:cubicBezTo>
                          <a:pt x="5" y="58"/>
                          <a:pt x="4" y="60"/>
                          <a:pt x="3" y="61"/>
                        </a:cubicBezTo>
                        <a:cubicBezTo>
                          <a:pt x="1" y="64"/>
                          <a:pt x="49" y="70"/>
                          <a:pt x="95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12">
                    <a:extLst>
                      <a:ext uri="{FF2B5EF4-FFF2-40B4-BE49-F238E27FC236}">
                        <a16:creationId xmlns:a16="http://schemas.microsoft.com/office/drawing/2014/main" id="{13E71AB1-3D94-A2C4-C70A-CB66BD3B5F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6303" y="4090180"/>
                    <a:ext cx="204787" cy="198437"/>
                  </a:xfrm>
                  <a:custGeom>
                    <a:avLst/>
                    <a:gdLst>
                      <a:gd name="T0" fmla="*/ 112 w 112"/>
                      <a:gd name="T1" fmla="*/ 11 h 109"/>
                      <a:gd name="T2" fmla="*/ 72 w 112"/>
                      <a:gd name="T3" fmla="*/ 87 h 109"/>
                      <a:gd name="T4" fmla="*/ 43 w 112"/>
                      <a:gd name="T5" fmla="*/ 83 h 109"/>
                      <a:gd name="T6" fmla="*/ 72 w 112"/>
                      <a:gd name="T7" fmla="*/ 31 h 109"/>
                      <a:gd name="T8" fmla="*/ 28 w 112"/>
                      <a:gd name="T9" fmla="*/ 87 h 109"/>
                      <a:gd name="T10" fmla="*/ 3 w 112"/>
                      <a:gd name="T11" fmla="*/ 109 h 109"/>
                      <a:gd name="T12" fmla="*/ 112 w 112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09">
                        <a:moveTo>
                          <a:pt x="112" y="11"/>
                        </a:moveTo>
                        <a:cubicBezTo>
                          <a:pt x="75" y="55"/>
                          <a:pt x="95" y="67"/>
                          <a:pt x="72" y="87"/>
                        </a:cubicBezTo>
                        <a:cubicBezTo>
                          <a:pt x="63" y="84"/>
                          <a:pt x="53" y="81"/>
                          <a:pt x="43" y="83"/>
                        </a:cubicBezTo>
                        <a:cubicBezTo>
                          <a:pt x="50" y="51"/>
                          <a:pt x="74" y="30"/>
                          <a:pt x="72" y="31"/>
                        </a:cubicBezTo>
                        <a:cubicBezTo>
                          <a:pt x="70" y="31"/>
                          <a:pt x="37" y="52"/>
                          <a:pt x="28" y="87"/>
                        </a:cubicBezTo>
                        <a:cubicBezTo>
                          <a:pt x="18" y="91"/>
                          <a:pt x="10" y="100"/>
                          <a:pt x="3" y="109"/>
                        </a:cubicBezTo>
                        <a:cubicBezTo>
                          <a:pt x="0" y="42"/>
                          <a:pt x="60" y="0"/>
                          <a:pt x="112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13">
                    <a:extLst>
                      <a:ext uri="{FF2B5EF4-FFF2-40B4-BE49-F238E27FC236}">
                        <a16:creationId xmlns:a16="http://schemas.microsoft.com/office/drawing/2014/main" id="{14C47920-3ECB-D3AF-B92F-95DF203B2C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5341" y="4298142"/>
                    <a:ext cx="128587" cy="34925"/>
                  </a:xfrm>
                  <a:custGeom>
                    <a:avLst/>
                    <a:gdLst>
                      <a:gd name="T0" fmla="*/ 71 w 71"/>
                      <a:gd name="T1" fmla="*/ 19 h 19"/>
                      <a:gd name="T2" fmla="*/ 26 w 71"/>
                      <a:gd name="T3" fmla="*/ 12 h 19"/>
                      <a:gd name="T4" fmla="*/ 46 w 71"/>
                      <a:gd name="T5" fmla="*/ 0 h 19"/>
                      <a:gd name="T6" fmla="*/ 0 w 71"/>
                      <a:gd name="T7" fmla="*/ 14 h 19"/>
                      <a:gd name="T8" fmla="*/ 2 w 71"/>
                      <a:gd name="T9" fmla="*/ 16 h 19"/>
                      <a:gd name="T10" fmla="*/ 71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71" y="19"/>
                        </a:moveTo>
                        <a:cubicBezTo>
                          <a:pt x="56" y="17"/>
                          <a:pt x="40" y="15"/>
                          <a:pt x="26" y="12"/>
                        </a:cubicBezTo>
                        <a:cubicBezTo>
                          <a:pt x="32" y="10"/>
                          <a:pt x="41" y="7"/>
                          <a:pt x="46" y="0"/>
                        </a:cubicBezTo>
                        <a:cubicBezTo>
                          <a:pt x="32" y="8"/>
                          <a:pt x="16" y="9"/>
                          <a:pt x="0" y="14"/>
                        </a:cubicBezTo>
                        <a:cubicBezTo>
                          <a:pt x="0" y="15"/>
                          <a:pt x="0" y="16"/>
                          <a:pt x="2" y="16"/>
                        </a:cubicBezTo>
                        <a:cubicBezTo>
                          <a:pt x="23" y="18"/>
                          <a:pt x="50" y="19"/>
                          <a:pt x="71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14">
                    <a:extLst>
                      <a:ext uri="{FF2B5EF4-FFF2-40B4-BE49-F238E27FC236}">
                        <a16:creationId xmlns:a16="http://schemas.microsoft.com/office/drawing/2014/main" id="{55C9890C-385A-5C54-8F90-D85710B8B2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6966" y="4102880"/>
                    <a:ext cx="261937" cy="179387"/>
                  </a:xfrm>
                  <a:custGeom>
                    <a:avLst/>
                    <a:gdLst>
                      <a:gd name="T0" fmla="*/ 91 w 144"/>
                      <a:gd name="T1" fmla="*/ 54 h 98"/>
                      <a:gd name="T2" fmla="*/ 3 w 144"/>
                      <a:gd name="T3" fmla="*/ 80 h 98"/>
                      <a:gd name="T4" fmla="*/ 144 w 144"/>
                      <a:gd name="T5" fmla="*/ 20 h 98"/>
                      <a:gd name="T6" fmla="*/ 4 w 144"/>
                      <a:gd name="T7" fmla="*/ 62 h 98"/>
                      <a:gd name="T8" fmla="*/ 2 w 144"/>
                      <a:gd name="T9" fmla="*/ 67 h 98"/>
                      <a:gd name="T10" fmla="*/ 91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91" y="54"/>
                        </a:moveTo>
                        <a:cubicBezTo>
                          <a:pt x="59" y="78"/>
                          <a:pt x="1" y="79"/>
                          <a:pt x="3" y="80"/>
                        </a:cubicBezTo>
                        <a:cubicBezTo>
                          <a:pt x="66" y="98"/>
                          <a:pt x="133" y="75"/>
                          <a:pt x="144" y="20"/>
                        </a:cubicBezTo>
                        <a:cubicBezTo>
                          <a:pt x="71" y="40"/>
                          <a:pt x="35" y="0"/>
                          <a:pt x="4" y="62"/>
                        </a:cubicBezTo>
                        <a:cubicBezTo>
                          <a:pt x="3" y="64"/>
                          <a:pt x="2" y="65"/>
                          <a:pt x="2" y="67"/>
                        </a:cubicBezTo>
                        <a:cubicBezTo>
                          <a:pt x="0" y="70"/>
                          <a:pt x="48" y="67"/>
                          <a:pt x="9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15">
                    <a:extLst>
                      <a:ext uri="{FF2B5EF4-FFF2-40B4-BE49-F238E27FC236}">
                        <a16:creationId xmlns:a16="http://schemas.microsoft.com/office/drawing/2014/main" id="{F86211D7-4208-83B9-1C75-5DFAE3CDBD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3153" y="3990167"/>
                    <a:ext cx="185737" cy="209550"/>
                  </a:xfrm>
                  <a:custGeom>
                    <a:avLst/>
                    <a:gdLst>
                      <a:gd name="T0" fmla="*/ 102 w 102"/>
                      <a:gd name="T1" fmla="*/ 1 h 115"/>
                      <a:gd name="T2" fmla="*/ 78 w 102"/>
                      <a:gd name="T3" fmla="*/ 82 h 115"/>
                      <a:gd name="T4" fmla="*/ 49 w 102"/>
                      <a:gd name="T5" fmla="*/ 83 h 115"/>
                      <a:gd name="T6" fmla="*/ 67 w 102"/>
                      <a:gd name="T7" fmla="*/ 28 h 115"/>
                      <a:gd name="T8" fmla="*/ 35 w 102"/>
                      <a:gd name="T9" fmla="*/ 90 h 115"/>
                      <a:gd name="T10" fmla="*/ 15 w 102"/>
                      <a:gd name="T11" fmla="*/ 115 h 115"/>
                      <a:gd name="T12" fmla="*/ 102 w 102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115">
                        <a:moveTo>
                          <a:pt x="102" y="1"/>
                        </a:moveTo>
                        <a:cubicBezTo>
                          <a:pt x="74" y="51"/>
                          <a:pt x="96" y="59"/>
                          <a:pt x="78" y="82"/>
                        </a:cubicBezTo>
                        <a:cubicBezTo>
                          <a:pt x="68" y="80"/>
                          <a:pt x="58" y="80"/>
                          <a:pt x="49" y="83"/>
                        </a:cubicBezTo>
                        <a:cubicBezTo>
                          <a:pt x="50" y="52"/>
                          <a:pt x="69" y="27"/>
                          <a:pt x="67" y="28"/>
                        </a:cubicBezTo>
                        <a:cubicBezTo>
                          <a:pt x="65" y="29"/>
                          <a:pt x="37" y="55"/>
                          <a:pt x="35" y="90"/>
                        </a:cubicBezTo>
                        <a:cubicBezTo>
                          <a:pt x="27" y="96"/>
                          <a:pt x="20" y="105"/>
                          <a:pt x="15" y="115"/>
                        </a:cubicBezTo>
                        <a:cubicBezTo>
                          <a:pt x="0" y="52"/>
                          <a:pt x="50" y="0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16">
                    <a:extLst>
                      <a:ext uri="{FF2B5EF4-FFF2-40B4-BE49-F238E27FC236}">
                        <a16:creationId xmlns:a16="http://schemas.microsoft.com/office/drawing/2014/main" id="{429204DF-6307-6B59-157E-66CB7AB3FA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941" y="4210830"/>
                    <a:ext cx="123825" cy="44450"/>
                  </a:xfrm>
                  <a:custGeom>
                    <a:avLst/>
                    <a:gdLst>
                      <a:gd name="T0" fmla="*/ 68 w 68"/>
                      <a:gd name="T1" fmla="*/ 14 h 24"/>
                      <a:gd name="T2" fmla="*/ 24 w 68"/>
                      <a:gd name="T3" fmla="*/ 15 h 24"/>
                      <a:gd name="T4" fmla="*/ 41 w 68"/>
                      <a:gd name="T5" fmla="*/ 0 h 24"/>
                      <a:gd name="T6" fmla="*/ 0 w 68"/>
                      <a:gd name="T7" fmla="*/ 22 h 24"/>
                      <a:gd name="T8" fmla="*/ 2 w 68"/>
                      <a:gd name="T9" fmla="*/ 23 h 24"/>
                      <a:gd name="T10" fmla="*/ 68 w 68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24">
                        <a:moveTo>
                          <a:pt x="68" y="14"/>
                        </a:moveTo>
                        <a:cubicBezTo>
                          <a:pt x="54" y="14"/>
                          <a:pt x="38" y="15"/>
                          <a:pt x="24" y="15"/>
                        </a:cubicBezTo>
                        <a:cubicBezTo>
                          <a:pt x="29" y="12"/>
                          <a:pt x="37" y="8"/>
                          <a:pt x="41" y="0"/>
                        </a:cubicBezTo>
                        <a:cubicBezTo>
                          <a:pt x="29" y="10"/>
                          <a:pt x="14" y="14"/>
                          <a:pt x="0" y="22"/>
                        </a:cubicBezTo>
                        <a:cubicBezTo>
                          <a:pt x="0" y="23"/>
                          <a:pt x="0" y="24"/>
                          <a:pt x="2" y="23"/>
                        </a:cubicBezTo>
                        <a:cubicBezTo>
                          <a:pt x="23" y="21"/>
                          <a:pt x="49" y="17"/>
                          <a:pt x="68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17">
                    <a:extLst>
                      <a:ext uri="{FF2B5EF4-FFF2-40B4-BE49-F238E27FC236}">
                        <a16:creationId xmlns:a16="http://schemas.microsoft.com/office/drawing/2014/main" id="{CCAE7202-50FC-99A3-3040-A380567A56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8578" y="3966355"/>
                    <a:ext cx="234950" cy="161925"/>
                  </a:xfrm>
                  <a:custGeom>
                    <a:avLst/>
                    <a:gdLst>
                      <a:gd name="T0" fmla="*/ 84 w 129"/>
                      <a:gd name="T1" fmla="*/ 42 h 89"/>
                      <a:gd name="T2" fmla="*/ 5 w 129"/>
                      <a:gd name="T3" fmla="*/ 83 h 89"/>
                      <a:gd name="T4" fmla="*/ 129 w 129"/>
                      <a:gd name="T5" fmla="*/ 0 h 89"/>
                      <a:gd name="T6" fmla="*/ 2 w 129"/>
                      <a:gd name="T7" fmla="*/ 66 h 89"/>
                      <a:gd name="T8" fmla="*/ 1 w 129"/>
                      <a:gd name="T9" fmla="*/ 71 h 89"/>
                      <a:gd name="T10" fmla="*/ 84 w 129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9" h="89">
                        <a:moveTo>
                          <a:pt x="84" y="42"/>
                        </a:moveTo>
                        <a:cubicBezTo>
                          <a:pt x="58" y="71"/>
                          <a:pt x="3" y="83"/>
                          <a:pt x="5" y="83"/>
                        </a:cubicBezTo>
                        <a:cubicBezTo>
                          <a:pt x="69" y="89"/>
                          <a:pt x="128" y="54"/>
                          <a:pt x="129" y="0"/>
                        </a:cubicBezTo>
                        <a:cubicBezTo>
                          <a:pt x="63" y="32"/>
                          <a:pt x="20" y="0"/>
                          <a:pt x="2" y="66"/>
                        </a:cubicBezTo>
                        <a:cubicBezTo>
                          <a:pt x="2" y="68"/>
                          <a:pt x="1" y="69"/>
                          <a:pt x="1" y="71"/>
                        </a:cubicBezTo>
                        <a:cubicBezTo>
                          <a:pt x="0" y="74"/>
                          <a:pt x="45" y="63"/>
                          <a:pt x="84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18">
                    <a:extLst>
                      <a:ext uri="{FF2B5EF4-FFF2-40B4-BE49-F238E27FC236}">
                        <a16:creationId xmlns:a16="http://schemas.microsoft.com/office/drawing/2014/main" id="{013FF214-F231-E1B8-178B-B575E33600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3845705"/>
                    <a:ext cx="169862" cy="227012"/>
                  </a:xfrm>
                  <a:custGeom>
                    <a:avLst/>
                    <a:gdLst>
                      <a:gd name="T0" fmla="*/ 88 w 93"/>
                      <a:gd name="T1" fmla="*/ 0 h 125"/>
                      <a:gd name="T2" fmla="*/ 80 w 93"/>
                      <a:gd name="T3" fmla="*/ 81 h 125"/>
                      <a:gd name="T4" fmla="*/ 52 w 93"/>
                      <a:gd name="T5" fmla="*/ 88 h 125"/>
                      <a:gd name="T6" fmla="*/ 60 w 93"/>
                      <a:gd name="T7" fmla="*/ 31 h 125"/>
                      <a:gd name="T8" fmla="*/ 41 w 93"/>
                      <a:gd name="T9" fmla="*/ 96 h 125"/>
                      <a:gd name="T10" fmla="*/ 26 w 93"/>
                      <a:gd name="T11" fmla="*/ 125 h 125"/>
                      <a:gd name="T12" fmla="*/ 88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88" y="0"/>
                        </a:moveTo>
                        <a:cubicBezTo>
                          <a:pt x="71" y="52"/>
                          <a:pt x="93" y="55"/>
                          <a:pt x="80" y="81"/>
                        </a:cubicBezTo>
                        <a:cubicBezTo>
                          <a:pt x="70" y="81"/>
                          <a:pt x="60" y="83"/>
                          <a:pt x="52" y="88"/>
                        </a:cubicBezTo>
                        <a:cubicBezTo>
                          <a:pt x="48" y="57"/>
                          <a:pt x="62" y="30"/>
                          <a:pt x="60" y="31"/>
                        </a:cubicBezTo>
                        <a:cubicBezTo>
                          <a:pt x="58" y="33"/>
                          <a:pt x="36" y="63"/>
                          <a:pt x="41" y="96"/>
                        </a:cubicBezTo>
                        <a:cubicBezTo>
                          <a:pt x="33" y="104"/>
                          <a:pt x="29" y="114"/>
                          <a:pt x="26" y="125"/>
                        </a:cubicBezTo>
                        <a:cubicBezTo>
                          <a:pt x="0" y="67"/>
                          <a:pt x="38" y="8"/>
                          <a:pt x="8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19">
                    <a:extLst>
                      <a:ext uri="{FF2B5EF4-FFF2-40B4-BE49-F238E27FC236}">
                        <a16:creationId xmlns:a16="http://schemas.microsoft.com/office/drawing/2014/main" id="{5FD5CA94-BDC0-4D0A-DCD8-20DC952E1C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903" y="4082242"/>
                    <a:ext cx="117475" cy="53975"/>
                  </a:xfrm>
                  <a:custGeom>
                    <a:avLst/>
                    <a:gdLst>
                      <a:gd name="T0" fmla="*/ 65 w 65"/>
                      <a:gd name="T1" fmla="*/ 9 h 30"/>
                      <a:gd name="T2" fmla="*/ 23 w 65"/>
                      <a:gd name="T3" fmla="*/ 18 h 30"/>
                      <a:gd name="T4" fmla="*/ 36 w 65"/>
                      <a:gd name="T5" fmla="*/ 0 h 30"/>
                      <a:gd name="T6" fmla="*/ 1 w 65"/>
                      <a:gd name="T7" fmla="*/ 29 h 30"/>
                      <a:gd name="T8" fmla="*/ 3 w 65"/>
                      <a:gd name="T9" fmla="*/ 30 h 30"/>
                      <a:gd name="T10" fmla="*/ 65 w 65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5" h="30">
                        <a:moveTo>
                          <a:pt x="65" y="9"/>
                        </a:moveTo>
                        <a:cubicBezTo>
                          <a:pt x="51" y="12"/>
                          <a:pt x="36" y="16"/>
                          <a:pt x="23" y="18"/>
                        </a:cubicBezTo>
                        <a:cubicBezTo>
                          <a:pt x="27" y="14"/>
                          <a:pt x="34" y="9"/>
                          <a:pt x="36" y="0"/>
                        </a:cubicBezTo>
                        <a:cubicBezTo>
                          <a:pt x="26" y="12"/>
                          <a:pt x="12" y="19"/>
                          <a:pt x="1" y="29"/>
                        </a:cubicBezTo>
                        <a:cubicBezTo>
                          <a:pt x="0" y="30"/>
                          <a:pt x="1" y="30"/>
                          <a:pt x="3" y="30"/>
                        </a:cubicBezTo>
                        <a:cubicBezTo>
                          <a:pt x="22" y="24"/>
                          <a:pt x="46" y="16"/>
                          <a:pt x="65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0">
                    <a:extLst>
                      <a:ext uri="{FF2B5EF4-FFF2-40B4-BE49-F238E27FC236}">
                        <a16:creationId xmlns:a16="http://schemas.microsoft.com/office/drawing/2014/main" id="{1B58E65F-C92A-5C82-4114-898B52BE22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71616" y="3759980"/>
                    <a:ext cx="217487" cy="187325"/>
                  </a:xfrm>
                  <a:custGeom>
                    <a:avLst/>
                    <a:gdLst>
                      <a:gd name="T0" fmla="*/ 75 w 119"/>
                      <a:gd name="T1" fmla="*/ 49 h 103"/>
                      <a:gd name="T2" fmla="*/ 6 w 119"/>
                      <a:gd name="T3" fmla="*/ 103 h 103"/>
                      <a:gd name="T4" fmla="*/ 110 w 119"/>
                      <a:gd name="T5" fmla="*/ 0 h 103"/>
                      <a:gd name="T6" fmla="*/ 0 w 119"/>
                      <a:gd name="T7" fmla="*/ 87 h 103"/>
                      <a:gd name="T8" fmla="*/ 0 w 119"/>
                      <a:gd name="T9" fmla="*/ 92 h 103"/>
                      <a:gd name="T10" fmla="*/ 75 w 119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03">
                        <a:moveTo>
                          <a:pt x="75" y="49"/>
                        </a:moveTo>
                        <a:cubicBezTo>
                          <a:pt x="55" y="81"/>
                          <a:pt x="4" y="103"/>
                          <a:pt x="6" y="103"/>
                        </a:cubicBezTo>
                        <a:cubicBezTo>
                          <a:pt x="68" y="97"/>
                          <a:pt x="119" y="52"/>
                          <a:pt x="110" y="0"/>
                        </a:cubicBezTo>
                        <a:cubicBezTo>
                          <a:pt x="52" y="43"/>
                          <a:pt x="6" y="20"/>
                          <a:pt x="0" y="87"/>
                        </a:cubicBezTo>
                        <a:cubicBezTo>
                          <a:pt x="0" y="88"/>
                          <a:pt x="0" y="90"/>
                          <a:pt x="0" y="92"/>
                        </a:cubicBezTo>
                        <a:cubicBezTo>
                          <a:pt x="0" y="95"/>
                          <a:pt x="41" y="76"/>
                          <a:pt x="7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1">
                    <a:extLst>
                      <a:ext uri="{FF2B5EF4-FFF2-40B4-BE49-F238E27FC236}">
                        <a16:creationId xmlns:a16="http://schemas.microsoft.com/office/drawing/2014/main" id="{63768427-31A4-2C0B-0C09-D503B501CB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591" y="3664730"/>
                    <a:ext cx="160337" cy="238125"/>
                  </a:xfrm>
                  <a:custGeom>
                    <a:avLst/>
                    <a:gdLst>
                      <a:gd name="T0" fmla="*/ 72 w 88"/>
                      <a:gd name="T1" fmla="*/ 0 h 131"/>
                      <a:gd name="T2" fmla="*/ 79 w 88"/>
                      <a:gd name="T3" fmla="*/ 79 h 131"/>
                      <a:gd name="T4" fmla="*/ 54 w 88"/>
                      <a:gd name="T5" fmla="*/ 91 h 131"/>
                      <a:gd name="T6" fmla="*/ 51 w 88"/>
                      <a:gd name="T7" fmla="*/ 35 h 131"/>
                      <a:gd name="T8" fmla="*/ 44 w 88"/>
                      <a:gd name="T9" fmla="*/ 102 h 131"/>
                      <a:gd name="T10" fmla="*/ 35 w 88"/>
                      <a:gd name="T11" fmla="*/ 131 h 131"/>
                      <a:gd name="T12" fmla="*/ 72 w 88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131">
                        <a:moveTo>
                          <a:pt x="72" y="0"/>
                        </a:moveTo>
                        <a:cubicBezTo>
                          <a:pt x="65" y="54"/>
                          <a:pt x="88" y="53"/>
                          <a:pt x="79" y="79"/>
                        </a:cubicBezTo>
                        <a:cubicBezTo>
                          <a:pt x="70" y="82"/>
                          <a:pt x="61" y="85"/>
                          <a:pt x="54" y="91"/>
                        </a:cubicBezTo>
                        <a:cubicBezTo>
                          <a:pt x="44" y="63"/>
                          <a:pt x="52" y="34"/>
                          <a:pt x="51" y="35"/>
                        </a:cubicBezTo>
                        <a:cubicBezTo>
                          <a:pt x="49" y="37"/>
                          <a:pt x="34" y="70"/>
                          <a:pt x="44" y="102"/>
                        </a:cubicBezTo>
                        <a:cubicBezTo>
                          <a:pt x="39" y="110"/>
                          <a:pt x="37" y="121"/>
                          <a:pt x="35" y="131"/>
                        </a:cubicBezTo>
                        <a:cubicBezTo>
                          <a:pt x="0" y="80"/>
                          <a:pt x="26" y="17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2">
                    <a:extLst>
                      <a:ext uri="{FF2B5EF4-FFF2-40B4-BE49-F238E27FC236}">
                        <a16:creationId xmlns:a16="http://schemas.microsoft.com/office/drawing/2014/main" id="{6B210C18-91C2-B388-3C91-458D634EC9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4466" y="3912380"/>
                    <a:ext cx="104775" cy="65087"/>
                  </a:xfrm>
                  <a:custGeom>
                    <a:avLst/>
                    <a:gdLst>
                      <a:gd name="T0" fmla="*/ 58 w 58"/>
                      <a:gd name="T1" fmla="*/ 4 h 36"/>
                      <a:gd name="T2" fmla="*/ 19 w 58"/>
                      <a:gd name="T3" fmla="*/ 20 h 36"/>
                      <a:gd name="T4" fmla="*/ 29 w 58"/>
                      <a:gd name="T5" fmla="*/ 0 h 36"/>
                      <a:gd name="T6" fmla="*/ 0 w 58"/>
                      <a:gd name="T7" fmla="*/ 35 h 36"/>
                      <a:gd name="T8" fmla="*/ 2 w 58"/>
                      <a:gd name="T9" fmla="*/ 35 h 36"/>
                      <a:gd name="T10" fmla="*/ 58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58" y="4"/>
                        </a:moveTo>
                        <a:cubicBezTo>
                          <a:pt x="45" y="9"/>
                          <a:pt x="31" y="16"/>
                          <a:pt x="19" y="20"/>
                        </a:cubicBezTo>
                        <a:cubicBezTo>
                          <a:pt x="22" y="16"/>
                          <a:pt x="28" y="9"/>
                          <a:pt x="29" y="0"/>
                        </a:cubicBezTo>
                        <a:cubicBezTo>
                          <a:pt x="22" y="14"/>
                          <a:pt x="9" y="23"/>
                          <a:pt x="0" y="35"/>
                        </a:cubicBezTo>
                        <a:cubicBezTo>
                          <a:pt x="0" y="36"/>
                          <a:pt x="1" y="36"/>
                          <a:pt x="2" y="35"/>
                        </a:cubicBezTo>
                        <a:cubicBezTo>
                          <a:pt x="20" y="26"/>
                          <a:pt x="41" y="14"/>
                          <a:pt x="58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3">
                    <a:extLst>
                      <a:ext uri="{FF2B5EF4-FFF2-40B4-BE49-F238E27FC236}">
                        <a16:creationId xmlns:a16="http://schemas.microsoft.com/office/drawing/2014/main" id="{C2FE8997-8F34-F843-F864-FEEDB1E3D5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0678" y="3536142"/>
                    <a:ext cx="206375" cy="215900"/>
                  </a:xfrm>
                  <a:custGeom>
                    <a:avLst/>
                    <a:gdLst>
                      <a:gd name="T0" fmla="*/ 71 w 114"/>
                      <a:gd name="T1" fmla="*/ 54 h 119"/>
                      <a:gd name="T2" fmla="*/ 15 w 114"/>
                      <a:gd name="T3" fmla="*/ 118 h 119"/>
                      <a:gd name="T4" fmla="*/ 96 w 114"/>
                      <a:gd name="T5" fmla="*/ 0 h 119"/>
                      <a:gd name="T6" fmla="*/ 7 w 114"/>
                      <a:gd name="T7" fmla="*/ 104 h 119"/>
                      <a:gd name="T8" fmla="*/ 7 w 114"/>
                      <a:gd name="T9" fmla="*/ 108 h 119"/>
                      <a:gd name="T10" fmla="*/ 71 w 114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4" h="119">
                        <a:moveTo>
                          <a:pt x="71" y="54"/>
                        </a:moveTo>
                        <a:cubicBezTo>
                          <a:pt x="58" y="89"/>
                          <a:pt x="13" y="119"/>
                          <a:pt x="15" y="118"/>
                        </a:cubicBezTo>
                        <a:cubicBezTo>
                          <a:pt x="74" y="101"/>
                          <a:pt x="114" y="49"/>
                          <a:pt x="96" y="0"/>
                        </a:cubicBezTo>
                        <a:cubicBezTo>
                          <a:pt x="48" y="52"/>
                          <a:pt x="0" y="39"/>
                          <a:pt x="7" y="104"/>
                        </a:cubicBezTo>
                        <a:cubicBezTo>
                          <a:pt x="7" y="105"/>
                          <a:pt x="7" y="107"/>
                          <a:pt x="7" y="108"/>
                        </a:cubicBezTo>
                        <a:cubicBezTo>
                          <a:pt x="8" y="112"/>
                          <a:pt x="44" y="86"/>
                          <a:pt x="7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4">
                    <a:extLst>
                      <a:ext uri="{FF2B5EF4-FFF2-40B4-BE49-F238E27FC236}">
                        <a16:creationId xmlns:a16="http://schemas.microsoft.com/office/drawing/2014/main" id="{7B0E9BCF-1410-DDAC-D0A6-E5A8105D7D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303" y="3472642"/>
                    <a:ext cx="144462" cy="241300"/>
                  </a:xfrm>
                  <a:custGeom>
                    <a:avLst/>
                    <a:gdLst>
                      <a:gd name="T0" fmla="*/ 55 w 79"/>
                      <a:gd name="T1" fmla="*/ 0 h 133"/>
                      <a:gd name="T2" fmla="*/ 76 w 79"/>
                      <a:gd name="T3" fmla="*/ 75 h 133"/>
                      <a:gd name="T4" fmla="*/ 54 w 79"/>
                      <a:gd name="T5" fmla="*/ 90 h 133"/>
                      <a:gd name="T6" fmla="*/ 41 w 79"/>
                      <a:gd name="T7" fmla="*/ 38 h 133"/>
                      <a:gd name="T8" fmla="*/ 47 w 79"/>
                      <a:gd name="T9" fmla="*/ 102 h 133"/>
                      <a:gd name="T10" fmla="*/ 44 w 79"/>
                      <a:gd name="T11" fmla="*/ 133 h 133"/>
                      <a:gd name="T12" fmla="*/ 5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55" y="0"/>
                        </a:moveTo>
                        <a:cubicBezTo>
                          <a:pt x="58" y="52"/>
                          <a:pt x="79" y="47"/>
                          <a:pt x="76" y="75"/>
                        </a:cubicBezTo>
                        <a:cubicBezTo>
                          <a:pt x="68" y="79"/>
                          <a:pt x="60" y="83"/>
                          <a:pt x="54" y="90"/>
                        </a:cubicBezTo>
                        <a:cubicBezTo>
                          <a:pt x="39" y="65"/>
                          <a:pt x="42" y="36"/>
                          <a:pt x="41" y="38"/>
                        </a:cubicBezTo>
                        <a:cubicBezTo>
                          <a:pt x="40" y="39"/>
                          <a:pt x="31" y="74"/>
                          <a:pt x="47" y="102"/>
                        </a:cubicBezTo>
                        <a:cubicBezTo>
                          <a:pt x="43" y="111"/>
                          <a:pt x="43" y="122"/>
                          <a:pt x="44" y="133"/>
                        </a:cubicBezTo>
                        <a:cubicBezTo>
                          <a:pt x="0" y="90"/>
                          <a:pt x="13" y="25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6" name="Freeform 25">
                    <a:extLst>
                      <a:ext uri="{FF2B5EF4-FFF2-40B4-BE49-F238E27FC236}">
                        <a16:creationId xmlns:a16="http://schemas.microsoft.com/office/drawing/2014/main" id="{12FDD245-553E-85DC-20D5-2781F2FD81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3717117"/>
                    <a:ext cx="90487" cy="74612"/>
                  </a:xfrm>
                  <a:custGeom>
                    <a:avLst/>
                    <a:gdLst>
                      <a:gd name="T0" fmla="*/ 50 w 50"/>
                      <a:gd name="T1" fmla="*/ 0 h 41"/>
                      <a:gd name="T2" fmla="*/ 16 w 50"/>
                      <a:gd name="T3" fmla="*/ 23 h 41"/>
                      <a:gd name="T4" fmla="*/ 22 w 50"/>
                      <a:gd name="T5" fmla="*/ 2 h 41"/>
                      <a:gd name="T6" fmla="*/ 0 w 50"/>
                      <a:gd name="T7" fmla="*/ 40 h 41"/>
                      <a:gd name="T8" fmla="*/ 3 w 50"/>
                      <a:gd name="T9" fmla="*/ 40 h 41"/>
                      <a:gd name="T10" fmla="*/ 5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50" y="0"/>
                        </a:moveTo>
                        <a:cubicBezTo>
                          <a:pt x="39" y="8"/>
                          <a:pt x="27" y="16"/>
                          <a:pt x="16" y="23"/>
                        </a:cubicBezTo>
                        <a:cubicBezTo>
                          <a:pt x="19" y="18"/>
                          <a:pt x="23" y="10"/>
                          <a:pt x="22" y="2"/>
                        </a:cubicBezTo>
                        <a:cubicBezTo>
                          <a:pt x="17" y="16"/>
                          <a:pt x="8" y="27"/>
                          <a:pt x="0" y="40"/>
                        </a:cubicBezTo>
                        <a:cubicBezTo>
                          <a:pt x="1" y="41"/>
                          <a:pt x="2" y="41"/>
                          <a:pt x="3" y="40"/>
                        </a:cubicBezTo>
                        <a:cubicBezTo>
                          <a:pt x="18" y="28"/>
                          <a:pt x="36" y="12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7" name="Freeform 26">
                    <a:extLst>
                      <a:ext uri="{FF2B5EF4-FFF2-40B4-BE49-F238E27FC236}">
                        <a16:creationId xmlns:a16="http://schemas.microsoft.com/office/drawing/2014/main" id="{E313FDF8-FC27-A707-5363-BB068C5DD3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6878" y="3305955"/>
                    <a:ext cx="201612" cy="234950"/>
                  </a:xfrm>
                  <a:custGeom>
                    <a:avLst/>
                    <a:gdLst>
                      <a:gd name="T0" fmla="*/ 71 w 111"/>
                      <a:gd name="T1" fmla="*/ 56 h 129"/>
                      <a:gd name="T2" fmla="*/ 29 w 111"/>
                      <a:gd name="T3" fmla="*/ 128 h 129"/>
                      <a:gd name="T4" fmla="*/ 85 w 111"/>
                      <a:gd name="T5" fmla="*/ 0 h 129"/>
                      <a:gd name="T6" fmla="*/ 18 w 111"/>
                      <a:gd name="T7" fmla="*/ 116 h 129"/>
                      <a:gd name="T8" fmla="*/ 20 w 111"/>
                      <a:gd name="T9" fmla="*/ 120 h 129"/>
                      <a:gd name="T10" fmla="*/ 71 w 111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1" h="129">
                        <a:moveTo>
                          <a:pt x="71" y="56"/>
                        </a:moveTo>
                        <a:cubicBezTo>
                          <a:pt x="65" y="92"/>
                          <a:pt x="27" y="129"/>
                          <a:pt x="29" y="128"/>
                        </a:cubicBezTo>
                        <a:cubicBezTo>
                          <a:pt x="82" y="100"/>
                          <a:pt x="111" y="43"/>
                          <a:pt x="85" y="0"/>
                        </a:cubicBezTo>
                        <a:cubicBezTo>
                          <a:pt x="49" y="58"/>
                          <a:pt x="0" y="55"/>
                          <a:pt x="18" y="116"/>
                        </a:cubicBezTo>
                        <a:cubicBezTo>
                          <a:pt x="19" y="117"/>
                          <a:pt x="19" y="118"/>
                          <a:pt x="20" y="120"/>
                        </a:cubicBezTo>
                        <a:cubicBezTo>
                          <a:pt x="21" y="123"/>
                          <a:pt x="51" y="91"/>
                          <a:pt x="7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8" name="Freeform 27">
                    <a:extLst>
                      <a:ext uri="{FF2B5EF4-FFF2-40B4-BE49-F238E27FC236}">
                        <a16:creationId xmlns:a16="http://schemas.microsoft.com/office/drawing/2014/main" id="{863452AD-AC78-9D54-308C-080167AD2F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7028" y="3271030"/>
                    <a:ext cx="128587" cy="236537"/>
                  </a:xfrm>
                  <a:custGeom>
                    <a:avLst/>
                    <a:gdLst>
                      <a:gd name="T0" fmla="*/ 36 w 70"/>
                      <a:gd name="T1" fmla="*/ 0 h 130"/>
                      <a:gd name="T2" fmla="*/ 70 w 70"/>
                      <a:gd name="T3" fmla="*/ 68 h 130"/>
                      <a:gd name="T4" fmla="*/ 52 w 70"/>
                      <a:gd name="T5" fmla="*/ 87 h 130"/>
                      <a:gd name="T6" fmla="*/ 29 w 70"/>
                      <a:gd name="T7" fmla="*/ 39 h 130"/>
                      <a:gd name="T8" fmla="*/ 47 w 70"/>
                      <a:gd name="T9" fmla="*/ 100 h 130"/>
                      <a:gd name="T10" fmla="*/ 50 w 70"/>
                      <a:gd name="T11" fmla="*/ 130 h 130"/>
                      <a:gd name="T12" fmla="*/ 36 w 70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" h="130">
                        <a:moveTo>
                          <a:pt x="36" y="0"/>
                        </a:moveTo>
                        <a:cubicBezTo>
                          <a:pt x="49" y="50"/>
                          <a:pt x="68" y="41"/>
                          <a:pt x="70" y="68"/>
                        </a:cubicBezTo>
                        <a:cubicBezTo>
                          <a:pt x="63" y="74"/>
                          <a:pt x="56" y="80"/>
                          <a:pt x="52" y="87"/>
                        </a:cubicBezTo>
                        <a:cubicBezTo>
                          <a:pt x="33" y="66"/>
                          <a:pt x="30" y="37"/>
                          <a:pt x="29" y="39"/>
                        </a:cubicBezTo>
                        <a:cubicBezTo>
                          <a:pt x="29" y="41"/>
                          <a:pt x="27" y="76"/>
                          <a:pt x="47" y="100"/>
                        </a:cubicBezTo>
                        <a:cubicBezTo>
                          <a:pt x="45" y="110"/>
                          <a:pt x="47" y="120"/>
                          <a:pt x="50" y="130"/>
                        </a:cubicBezTo>
                        <a:cubicBezTo>
                          <a:pt x="0" y="97"/>
                          <a:pt x="1" y="32"/>
                          <a:pt x="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9" name="Freeform 28">
                    <a:extLst>
                      <a:ext uri="{FF2B5EF4-FFF2-40B4-BE49-F238E27FC236}">
                        <a16:creationId xmlns:a16="http://schemas.microsoft.com/office/drawing/2014/main" id="{1AD91D2C-730C-2705-2684-9EED885832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8466" y="3501217"/>
                    <a:ext cx="73025" cy="88900"/>
                  </a:xfrm>
                  <a:custGeom>
                    <a:avLst/>
                    <a:gdLst>
                      <a:gd name="T0" fmla="*/ 40 w 40"/>
                      <a:gd name="T1" fmla="*/ 0 h 49"/>
                      <a:gd name="T2" fmla="*/ 12 w 40"/>
                      <a:gd name="T3" fmla="*/ 28 h 49"/>
                      <a:gd name="T4" fmla="*/ 13 w 40"/>
                      <a:gd name="T5" fmla="*/ 8 h 49"/>
                      <a:gd name="T6" fmla="*/ 0 w 40"/>
                      <a:gd name="T7" fmla="*/ 48 h 49"/>
                      <a:gd name="T8" fmla="*/ 2 w 40"/>
                      <a:gd name="T9" fmla="*/ 48 h 49"/>
                      <a:gd name="T10" fmla="*/ 40 w 40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0" h="49">
                        <a:moveTo>
                          <a:pt x="40" y="0"/>
                        </a:moveTo>
                        <a:cubicBezTo>
                          <a:pt x="31" y="10"/>
                          <a:pt x="21" y="20"/>
                          <a:pt x="12" y="28"/>
                        </a:cubicBezTo>
                        <a:cubicBezTo>
                          <a:pt x="13" y="23"/>
                          <a:pt x="16" y="15"/>
                          <a:pt x="13" y="8"/>
                        </a:cubicBezTo>
                        <a:cubicBezTo>
                          <a:pt x="12" y="22"/>
                          <a:pt x="4" y="35"/>
                          <a:pt x="0" y="48"/>
                        </a:cubicBezTo>
                        <a:cubicBezTo>
                          <a:pt x="0" y="49"/>
                          <a:pt x="1" y="49"/>
                          <a:pt x="2" y="48"/>
                        </a:cubicBezTo>
                        <a:cubicBezTo>
                          <a:pt x="14" y="34"/>
                          <a:pt x="29" y="15"/>
                          <a:pt x="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0" name="Freeform 29">
                    <a:extLst>
                      <a:ext uri="{FF2B5EF4-FFF2-40B4-BE49-F238E27FC236}">
                        <a16:creationId xmlns:a16="http://schemas.microsoft.com/office/drawing/2014/main" id="{292F6189-394F-3955-9ABC-1E4BBC22AB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866" y="3069417"/>
                    <a:ext cx="192087" cy="244475"/>
                  </a:xfrm>
                  <a:custGeom>
                    <a:avLst/>
                    <a:gdLst>
                      <a:gd name="T0" fmla="*/ 69 w 105"/>
                      <a:gd name="T1" fmla="*/ 56 h 134"/>
                      <a:gd name="T2" fmla="*/ 41 w 105"/>
                      <a:gd name="T3" fmla="*/ 133 h 134"/>
                      <a:gd name="T4" fmla="*/ 72 w 105"/>
                      <a:gd name="T5" fmla="*/ 0 h 134"/>
                      <a:gd name="T6" fmla="*/ 29 w 105"/>
                      <a:gd name="T7" fmla="*/ 123 h 134"/>
                      <a:gd name="T8" fmla="*/ 31 w 105"/>
                      <a:gd name="T9" fmla="*/ 127 h 134"/>
                      <a:gd name="T10" fmla="*/ 69 w 105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5" h="134">
                        <a:moveTo>
                          <a:pt x="69" y="56"/>
                        </a:moveTo>
                        <a:cubicBezTo>
                          <a:pt x="69" y="92"/>
                          <a:pt x="40" y="134"/>
                          <a:pt x="41" y="133"/>
                        </a:cubicBezTo>
                        <a:cubicBezTo>
                          <a:pt x="88" y="97"/>
                          <a:pt x="105" y="36"/>
                          <a:pt x="72" y="0"/>
                        </a:cubicBezTo>
                        <a:cubicBezTo>
                          <a:pt x="48" y="63"/>
                          <a:pt x="0" y="68"/>
                          <a:pt x="29" y="123"/>
                        </a:cubicBezTo>
                        <a:cubicBezTo>
                          <a:pt x="30" y="124"/>
                          <a:pt x="30" y="126"/>
                          <a:pt x="31" y="127"/>
                        </a:cubicBezTo>
                        <a:cubicBezTo>
                          <a:pt x="33" y="130"/>
                          <a:pt x="56" y="94"/>
                          <a:pt x="69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1" name="Freeform 30">
                    <a:extLst>
                      <a:ext uri="{FF2B5EF4-FFF2-40B4-BE49-F238E27FC236}">
                        <a16:creationId xmlns:a16="http://schemas.microsoft.com/office/drawing/2014/main" id="{226638EE-FFCB-AAFB-A07C-17F935821D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16078" y="3066242"/>
                    <a:ext cx="133350" cy="222250"/>
                  </a:xfrm>
                  <a:custGeom>
                    <a:avLst/>
                    <a:gdLst>
                      <a:gd name="T0" fmla="*/ 28 w 73"/>
                      <a:gd name="T1" fmla="*/ 0 h 122"/>
                      <a:gd name="T2" fmla="*/ 73 w 73"/>
                      <a:gd name="T3" fmla="*/ 59 h 122"/>
                      <a:gd name="T4" fmla="*/ 59 w 73"/>
                      <a:gd name="T5" fmla="*/ 80 h 122"/>
                      <a:gd name="T6" fmla="*/ 29 w 73"/>
                      <a:gd name="T7" fmla="*/ 39 h 122"/>
                      <a:gd name="T8" fmla="*/ 57 w 73"/>
                      <a:gd name="T9" fmla="*/ 94 h 122"/>
                      <a:gd name="T10" fmla="*/ 65 w 73"/>
                      <a:gd name="T11" fmla="*/ 122 h 122"/>
                      <a:gd name="T12" fmla="*/ 28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28" y="0"/>
                        </a:moveTo>
                        <a:cubicBezTo>
                          <a:pt x="49" y="46"/>
                          <a:pt x="66" y="34"/>
                          <a:pt x="73" y="59"/>
                        </a:cubicBezTo>
                        <a:cubicBezTo>
                          <a:pt x="67" y="65"/>
                          <a:pt x="62" y="72"/>
                          <a:pt x="59" y="80"/>
                        </a:cubicBezTo>
                        <a:cubicBezTo>
                          <a:pt x="37" y="63"/>
                          <a:pt x="29" y="36"/>
                          <a:pt x="29" y="39"/>
                        </a:cubicBezTo>
                        <a:cubicBezTo>
                          <a:pt x="28" y="41"/>
                          <a:pt x="33" y="74"/>
                          <a:pt x="57" y="94"/>
                        </a:cubicBezTo>
                        <a:cubicBezTo>
                          <a:pt x="57" y="103"/>
                          <a:pt x="60" y="113"/>
                          <a:pt x="65" y="122"/>
                        </a:cubicBezTo>
                        <a:cubicBezTo>
                          <a:pt x="11" y="99"/>
                          <a:pt x="0" y="37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2" name="Freeform 31">
                    <a:extLst>
                      <a:ext uri="{FF2B5EF4-FFF2-40B4-BE49-F238E27FC236}">
                        <a16:creationId xmlns:a16="http://schemas.microsoft.com/office/drawing/2014/main" id="{0C58F54D-1853-C210-27C2-98AFFAAD59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0378" y="3271030"/>
                    <a:ext cx="52387" cy="98425"/>
                  </a:xfrm>
                  <a:custGeom>
                    <a:avLst/>
                    <a:gdLst>
                      <a:gd name="T0" fmla="*/ 29 w 29"/>
                      <a:gd name="T1" fmla="*/ 0 h 54"/>
                      <a:gd name="T2" fmla="*/ 7 w 29"/>
                      <a:gd name="T3" fmla="*/ 32 h 54"/>
                      <a:gd name="T4" fmla="*/ 5 w 29"/>
                      <a:gd name="T5" fmla="*/ 12 h 54"/>
                      <a:gd name="T6" fmla="*/ 0 w 29"/>
                      <a:gd name="T7" fmla="*/ 53 h 54"/>
                      <a:gd name="T8" fmla="*/ 2 w 29"/>
                      <a:gd name="T9" fmla="*/ 52 h 54"/>
                      <a:gd name="T10" fmla="*/ 29 w 29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54">
                        <a:moveTo>
                          <a:pt x="29" y="0"/>
                        </a:moveTo>
                        <a:cubicBezTo>
                          <a:pt x="22" y="11"/>
                          <a:pt x="15" y="22"/>
                          <a:pt x="7" y="32"/>
                        </a:cubicBezTo>
                        <a:cubicBezTo>
                          <a:pt x="8" y="27"/>
                          <a:pt x="9" y="19"/>
                          <a:pt x="5" y="12"/>
                        </a:cubicBezTo>
                        <a:cubicBezTo>
                          <a:pt x="6" y="26"/>
                          <a:pt x="1" y="39"/>
                          <a:pt x="0" y="53"/>
                        </a:cubicBezTo>
                        <a:cubicBezTo>
                          <a:pt x="0" y="54"/>
                          <a:pt x="1" y="54"/>
                          <a:pt x="2" y="52"/>
                        </a:cubicBezTo>
                        <a:cubicBezTo>
                          <a:pt x="11" y="36"/>
                          <a:pt x="22" y="16"/>
                          <a:pt x="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3" name="Freeform 32">
                    <a:extLst>
                      <a:ext uri="{FF2B5EF4-FFF2-40B4-BE49-F238E27FC236}">
                        <a16:creationId xmlns:a16="http://schemas.microsoft.com/office/drawing/2014/main" id="{2BA6E65C-6529-A19A-2E28-8580561EE7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7516" y="2847167"/>
                    <a:ext cx="171450" cy="244475"/>
                  </a:xfrm>
                  <a:custGeom>
                    <a:avLst/>
                    <a:gdLst>
                      <a:gd name="T0" fmla="*/ 64 w 95"/>
                      <a:gd name="T1" fmla="*/ 55 h 134"/>
                      <a:gd name="T2" fmla="*/ 52 w 95"/>
                      <a:gd name="T3" fmla="*/ 133 h 134"/>
                      <a:gd name="T4" fmla="*/ 56 w 95"/>
                      <a:gd name="T5" fmla="*/ 0 h 134"/>
                      <a:gd name="T6" fmla="*/ 38 w 95"/>
                      <a:gd name="T7" fmla="*/ 126 h 134"/>
                      <a:gd name="T8" fmla="*/ 41 w 95"/>
                      <a:gd name="T9" fmla="*/ 129 h 134"/>
                      <a:gd name="T10" fmla="*/ 64 w 95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5" h="134">
                        <a:moveTo>
                          <a:pt x="64" y="55"/>
                        </a:moveTo>
                        <a:cubicBezTo>
                          <a:pt x="70" y="88"/>
                          <a:pt x="50" y="134"/>
                          <a:pt x="52" y="133"/>
                        </a:cubicBezTo>
                        <a:cubicBezTo>
                          <a:pt x="89" y="90"/>
                          <a:pt x="95" y="29"/>
                          <a:pt x="56" y="0"/>
                        </a:cubicBezTo>
                        <a:cubicBezTo>
                          <a:pt x="45" y="65"/>
                          <a:pt x="0" y="79"/>
                          <a:pt x="38" y="126"/>
                        </a:cubicBezTo>
                        <a:cubicBezTo>
                          <a:pt x="39" y="127"/>
                          <a:pt x="40" y="128"/>
                          <a:pt x="41" y="129"/>
                        </a:cubicBezTo>
                        <a:cubicBezTo>
                          <a:pt x="43" y="132"/>
                          <a:pt x="58" y="93"/>
                          <a:pt x="64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4" name="Freeform 33">
                    <a:extLst>
                      <a:ext uri="{FF2B5EF4-FFF2-40B4-BE49-F238E27FC236}">
                        <a16:creationId xmlns:a16="http://schemas.microsoft.com/office/drawing/2014/main" id="{C59300E6-EDD6-A8B5-2A41-0225F1F34C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1791" y="2872567"/>
                    <a:ext cx="139700" cy="200025"/>
                  </a:xfrm>
                  <a:custGeom>
                    <a:avLst/>
                    <a:gdLst>
                      <a:gd name="T0" fmla="*/ 20 w 77"/>
                      <a:gd name="T1" fmla="*/ 0 h 110"/>
                      <a:gd name="T2" fmla="*/ 74 w 77"/>
                      <a:gd name="T3" fmla="*/ 48 h 110"/>
                      <a:gd name="T4" fmla="*/ 64 w 77"/>
                      <a:gd name="T5" fmla="*/ 72 h 110"/>
                      <a:gd name="T6" fmla="*/ 28 w 77"/>
                      <a:gd name="T7" fmla="*/ 37 h 110"/>
                      <a:gd name="T8" fmla="*/ 65 w 77"/>
                      <a:gd name="T9" fmla="*/ 85 h 110"/>
                      <a:gd name="T10" fmla="*/ 77 w 77"/>
                      <a:gd name="T11" fmla="*/ 110 h 110"/>
                      <a:gd name="T12" fmla="*/ 20 w 77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7" h="110">
                        <a:moveTo>
                          <a:pt x="20" y="0"/>
                        </a:moveTo>
                        <a:cubicBezTo>
                          <a:pt x="48" y="40"/>
                          <a:pt x="63" y="25"/>
                          <a:pt x="74" y="48"/>
                        </a:cubicBezTo>
                        <a:cubicBezTo>
                          <a:pt x="69" y="56"/>
                          <a:pt x="65" y="63"/>
                          <a:pt x="64" y="72"/>
                        </a:cubicBezTo>
                        <a:cubicBezTo>
                          <a:pt x="40" y="59"/>
                          <a:pt x="28" y="35"/>
                          <a:pt x="28" y="37"/>
                        </a:cubicBezTo>
                        <a:cubicBezTo>
                          <a:pt x="28" y="39"/>
                          <a:pt x="38" y="70"/>
                          <a:pt x="65" y="85"/>
                        </a:cubicBezTo>
                        <a:cubicBezTo>
                          <a:pt x="66" y="94"/>
                          <a:pt x="71" y="102"/>
                          <a:pt x="77" y="110"/>
                        </a:cubicBezTo>
                        <a:cubicBezTo>
                          <a:pt x="22" y="98"/>
                          <a:pt x="0" y="41"/>
                          <a:pt x="2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5" name="Freeform 34">
                    <a:extLst>
                      <a:ext uri="{FF2B5EF4-FFF2-40B4-BE49-F238E27FC236}">
                        <a16:creationId xmlns:a16="http://schemas.microsoft.com/office/drawing/2014/main" id="{9074F884-929E-EC6D-262B-172CF532B2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428" y="3047192"/>
                    <a:ext cx="38100" cy="106362"/>
                  </a:xfrm>
                  <a:custGeom>
                    <a:avLst/>
                    <a:gdLst>
                      <a:gd name="T0" fmla="*/ 21 w 21"/>
                      <a:gd name="T1" fmla="*/ 0 h 58"/>
                      <a:gd name="T2" fmla="*/ 6 w 21"/>
                      <a:gd name="T3" fmla="*/ 35 h 58"/>
                      <a:gd name="T4" fmla="*/ 0 w 21"/>
                      <a:gd name="T5" fmla="*/ 16 h 58"/>
                      <a:gd name="T6" fmla="*/ 2 w 21"/>
                      <a:gd name="T7" fmla="*/ 57 h 58"/>
                      <a:gd name="T8" fmla="*/ 4 w 21"/>
                      <a:gd name="T9" fmla="*/ 56 h 58"/>
                      <a:gd name="T10" fmla="*/ 21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21" y="0"/>
                        </a:moveTo>
                        <a:cubicBezTo>
                          <a:pt x="16" y="12"/>
                          <a:pt x="11" y="25"/>
                          <a:pt x="6" y="35"/>
                        </a:cubicBezTo>
                        <a:cubicBezTo>
                          <a:pt x="5" y="30"/>
                          <a:pt x="5" y="22"/>
                          <a:pt x="0" y="16"/>
                        </a:cubicBezTo>
                        <a:cubicBezTo>
                          <a:pt x="4" y="30"/>
                          <a:pt x="2" y="43"/>
                          <a:pt x="2" y="57"/>
                        </a:cubicBezTo>
                        <a:cubicBezTo>
                          <a:pt x="3" y="58"/>
                          <a:pt x="4" y="57"/>
                          <a:pt x="4" y="56"/>
                        </a:cubicBezTo>
                        <a:cubicBezTo>
                          <a:pt x="10" y="39"/>
                          <a:pt x="17" y="17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6" name="Freeform 35">
                    <a:extLst>
                      <a:ext uri="{FF2B5EF4-FFF2-40B4-BE49-F238E27FC236}">
                        <a16:creationId xmlns:a16="http://schemas.microsoft.com/office/drawing/2014/main" id="{EACBEEEF-BFD2-9E6D-080E-CEAC65A3C1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3541" y="2629680"/>
                    <a:ext cx="160337" cy="236537"/>
                  </a:xfrm>
                  <a:custGeom>
                    <a:avLst/>
                    <a:gdLst>
                      <a:gd name="T0" fmla="*/ 56 w 88"/>
                      <a:gd name="T1" fmla="*/ 51 h 130"/>
                      <a:gd name="T2" fmla="*/ 59 w 88"/>
                      <a:gd name="T3" fmla="*/ 128 h 130"/>
                      <a:gd name="T4" fmla="*/ 40 w 88"/>
                      <a:gd name="T5" fmla="*/ 0 h 130"/>
                      <a:gd name="T6" fmla="*/ 45 w 88"/>
                      <a:gd name="T7" fmla="*/ 124 h 130"/>
                      <a:gd name="T8" fmla="*/ 48 w 88"/>
                      <a:gd name="T9" fmla="*/ 127 h 130"/>
                      <a:gd name="T10" fmla="*/ 56 w 88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8" h="130">
                        <a:moveTo>
                          <a:pt x="56" y="51"/>
                        </a:moveTo>
                        <a:cubicBezTo>
                          <a:pt x="69" y="82"/>
                          <a:pt x="59" y="130"/>
                          <a:pt x="59" y="128"/>
                        </a:cubicBezTo>
                        <a:cubicBezTo>
                          <a:pt x="88" y="80"/>
                          <a:pt x="82" y="21"/>
                          <a:pt x="40" y="0"/>
                        </a:cubicBezTo>
                        <a:cubicBezTo>
                          <a:pt x="40" y="64"/>
                          <a:pt x="0" y="86"/>
                          <a:pt x="45" y="124"/>
                        </a:cubicBezTo>
                        <a:cubicBezTo>
                          <a:pt x="46" y="125"/>
                          <a:pt x="47" y="126"/>
                          <a:pt x="48" y="127"/>
                        </a:cubicBezTo>
                        <a:cubicBezTo>
                          <a:pt x="51" y="129"/>
                          <a:pt x="58" y="89"/>
                          <a:pt x="56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7" name="Freeform 36">
                    <a:extLst>
                      <a:ext uri="{FF2B5EF4-FFF2-40B4-BE49-F238E27FC236}">
                        <a16:creationId xmlns:a16="http://schemas.microsoft.com/office/drawing/2014/main" id="{C0D183AA-E309-5262-5531-643935F6F3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3053" y="2682067"/>
                    <a:ext cx="158750" cy="171450"/>
                  </a:xfrm>
                  <a:custGeom>
                    <a:avLst/>
                    <a:gdLst>
                      <a:gd name="T0" fmla="*/ 12 w 87"/>
                      <a:gd name="T1" fmla="*/ 0 h 94"/>
                      <a:gd name="T2" fmla="*/ 73 w 87"/>
                      <a:gd name="T3" fmla="*/ 36 h 94"/>
                      <a:gd name="T4" fmla="*/ 68 w 87"/>
                      <a:gd name="T5" fmla="*/ 60 h 94"/>
                      <a:gd name="T6" fmla="*/ 27 w 87"/>
                      <a:gd name="T7" fmla="*/ 34 h 94"/>
                      <a:gd name="T8" fmla="*/ 71 w 87"/>
                      <a:gd name="T9" fmla="*/ 73 h 94"/>
                      <a:gd name="T10" fmla="*/ 87 w 87"/>
                      <a:gd name="T11" fmla="*/ 94 h 94"/>
                      <a:gd name="T12" fmla="*/ 12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12" y="0"/>
                        </a:moveTo>
                        <a:cubicBezTo>
                          <a:pt x="47" y="33"/>
                          <a:pt x="58" y="16"/>
                          <a:pt x="73" y="36"/>
                        </a:cubicBezTo>
                        <a:cubicBezTo>
                          <a:pt x="70" y="44"/>
                          <a:pt x="67" y="52"/>
                          <a:pt x="68" y="60"/>
                        </a:cubicBezTo>
                        <a:cubicBezTo>
                          <a:pt x="43" y="53"/>
                          <a:pt x="26" y="32"/>
                          <a:pt x="27" y="34"/>
                        </a:cubicBezTo>
                        <a:cubicBezTo>
                          <a:pt x="27" y="36"/>
                          <a:pt x="43" y="64"/>
                          <a:pt x="71" y="73"/>
                        </a:cubicBezTo>
                        <a:cubicBezTo>
                          <a:pt x="74" y="81"/>
                          <a:pt x="80" y="88"/>
                          <a:pt x="87" y="94"/>
                        </a:cubicBezTo>
                        <a:cubicBezTo>
                          <a:pt x="32" y="93"/>
                          <a:pt x="0" y="42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8" name="Freeform 37">
                    <a:extLst>
                      <a:ext uri="{FF2B5EF4-FFF2-40B4-BE49-F238E27FC236}">
                        <a16:creationId xmlns:a16="http://schemas.microsoft.com/office/drawing/2014/main" id="{69AA7C1D-5960-4A07-6D0B-23A5D5CE36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09741" y="2821767"/>
                    <a:ext cx="31750" cy="106362"/>
                  </a:xfrm>
                  <a:custGeom>
                    <a:avLst/>
                    <a:gdLst>
                      <a:gd name="T0" fmla="*/ 17 w 17"/>
                      <a:gd name="T1" fmla="*/ 0 h 58"/>
                      <a:gd name="T2" fmla="*/ 9 w 17"/>
                      <a:gd name="T3" fmla="*/ 36 h 58"/>
                      <a:gd name="T4" fmla="*/ 0 w 17"/>
                      <a:gd name="T5" fmla="*/ 19 h 58"/>
                      <a:gd name="T6" fmla="*/ 9 w 17"/>
                      <a:gd name="T7" fmla="*/ 57 h 58"/>
                      <a:gd name="T8" fmla="*/ 11 w 17"/>
                      <a:gd name="T9" fmla="*/ 56 h 58"/>
                      <a:gd name="T10" fmla="*/ 17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17" y="0"/>
                        </a:moveTo>
                        <a:cubicBezTo>
                          <a:pt x="14" y="12"/>
                          <a:pt x="12" y="25"/>
                          <a:pt x="9" y="36"/>
                        </a:cubicBezTo>
                        <a:cubicBezTo>
                          <a:pt x="7" y="32"/>
                          <a:pt x="5" y="24"/>
                          <a:pt x="0" y="19"/>
                        </a:cubicBezTo>
                        <a:cubicBezTo>
                          <a:pt x="5" y="31"/>
                          <a:pt x="6" y="45"/>
                          <a:pt x="9" y="57"/>
                        </a:cubicBezTo>
                        <a:cubicBezTo>
                          <a:pt x="10" y="58"/>
                          <a:pt x="11" y="58"/>
                          <a:pt x="11" y="56"/>
                        </a:cubicBezTo>
                        <a:cubicBezTo>
                          <a:pt x="13" y="39"/>
                          <a:pt x="15" y="17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9" name="Freeform 38">
                    <a:extLst>
                      <a:ext uri="{FF2B5EF4-FFF2-40B4-BE49-F238E27FC236}">
                        <a16:creationId xmlns:a16="http://schemas.microsoft.com/office/drawing/2014/main" id="{0781FBB6-C5EF-FABC-8147-6BAB1BB316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2437592"/>
                    <a:ext cx="150812" cy="220662"/>
                  </a:xfrm>
                  <a:custGeom>
                    <a:avLst/>
                    <a:gdLst>
                      <a:gd name="T0" fmla="*/ 48 w 83"/>
                      <a:gd name="T1" fmla="*/ 46 h 121"/>
                      <a:gd name="T2" fmla="*/ 64 w 83"/>
                      <a:gd name="T3" fmla="*/ 119 h 121"/>
                      <a:gd name="T4" fmla="*/ 22 w 83"/>
                      <a:gd name="T5" fmla="*/ 0 h 121"/>
                      <a:gd name="T6" fmla="*/ 50 w 83"/>
                      <a:gd name="T7" fmla="*/ 118 h 121"/>
                      <a:gd name="T8" fmla="*/ 54 w 83"/>
                      <a:gd name="T9" fmla="*/ 120 h 121"/>
                      <a:gd name="T10" fmla="*/ 48 w 83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3" h="121">
                        <a:moveTo>
                          <a:pt x="48" y="46"/>
                        </a:moveTo>
                        <a:cubicBezTo>
                          <a:pt x="65" y="73"/>
                          <a:pt x="64" y="121"/>
                          <a:pt x="64" y="119"/>
                        </a:cubicBezTo>
                        <a:cubicBezTo>
                          <a:pt x="83" y="68"/>
                          <a:pt x="66" y="12"/>
                          <a:pt x="22" y="0"/>
                        </a:cubicBezTo>
                        <a:cubicBezTo>
                          <a:pt x="35" y="61"/>
                          <a:pt x="0" y="89"/>
                          <a:pt x="50" y="118"/>
                        </a:cubicBezTo>
                        <a:cubicBezTo>
                          <a:pt x="51" y="118"/>
                          <a:pt x="52" y="119"/>
                          <a:pt x="54" y="120"/>
                        </a:cubicBezTo>
                        <a:cubicBezTo>
                          <a:pt x="56" y="121"/>
                          <a:pt x="56" y="82"/>
                          <a:pt x="48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0" name="Freeform 39">
                    <a:extLst>
                      <a:ext uri="{FF2B5EF4-FFF2-40B4-BE49-F238E27FC236}">
                        <a16:creationId xmlns:a16="http://schemas.microsoft.com/office/drawing/2014/main" id="{B1CED470-48D1-70CF-37D4-870BAE78F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5266" y="2513792"/>
                    <a:ext cx="168275" cy="157162"/>
                  </a:xfrm>
                  <a:custGeom>
                    <a:avLst/>
                    <a:gdLst>
                      <a:gd name="T0" fmla="*/ 3 w 93"/>
                      <a:gd name="T1" fmla="*/ 0 h 86"/>
                      <a:gd name="T2" fmla="*/ 68 w 93"/>
                      <a:gd name="T3" fmla="*/ 24 h 86"/>
                      <a:gd name="T4" fmla="*/ 68 w 93"/>
                      <a:gd name="T5" fmla="*/ 47 h 86"/>
                      <a:gd name="T6" fmla="*/ 23 w 93"/>
                      <a:gd name="T7" fmla="*/ 30 h 86"/>
                      <a:gd name="T8" fmla="*/ 72 w 93"/>
                      <a:gd name="T9" fmla="*/ 59 h 86"/>
                      <a:gd name="T10" fmla="*/ 93 w 93"/>
                      <a:gd name="T11" fmla="*/ 77 h 86"/>
                      <a:gd name="T12" fmla="*/ 3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3" y="0"/>
                        </a:moveTo>
                        <a:cubicBezTo>
                          <a:pt x="43" y="25"/>
                          <a:pt x="50" y="7"/>
                          <a:pt x="68" y="24"/>
                        </a:cubicBezTo>
                        <a:cubicBezTo>
                          <a:pt x="66" y="32"/>
                          <a:pt x="66" y="40"/>
                          <a:pt x="68" y="47"/>
                        </a:cubicBezTo>
                        <a:cubicBezTo>
                          <a:pt x="42" y="45"/>
                          <a:pt x="23" y="28"/>
                          <a:pt x="23" y="30"/>
                        </a:cubicBezTo>
                        <a:cubicBezTo>
                          <a:pt x="24" y="31"/>
                          <a:pt x="44" y="55"/>
                          <a:pt x="72" y="59"/>
                        </a:cubicBezTo>
                        <a:cubicBezTo>
                          <a:pt x="77" y="66"/>
                          <a:pt x="85" y="72"/>
                          <a:pt x="93" y="77"/>
                        </a:cubicBezTo>
                        <a:cubicBezTo>
                          <a:pt x="40" y="86"/>
                          <a:pt x="0" y="43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1" name="Freeform 40">
                    <a:extLst>
                      <a:ext uri="{FF2B5EF4-FFF2-40B4-BE49-F238E27FC236}">
                        <a16:creationId xmlns:a16="http://schemas.microsoft.com/office/drawing/2014/main" id="{B3E33A5C-9BC5-CD89-2340-5AD6DEEFFC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1478" y="2616980"/>
                    <a:ext cx="30162" cy="103187"/>
                  </a:xfrm>
                  <a:custGeom>
                    <a:avLst/>
                    <a:gdLst>
                      <a:gd name="T0" fmla="*/ 13 w 17"/>
                      <a:gd name="T1" fmla="*/ 0 h 57"/>
                      <a:gd name="T2" fmla="*/ 12 w 17"/>
                      <a:gd name="T3" fmla="*/ 36 h 57"/>
                      <a:gd name="T4" fmla="*/ 0 w 17"/>
                      <a:gd name="T5" fmla="*/ 21 h 57"/>
                      <a:gd name="T6" fmla="*/ 16 w 17"/>
                      <a:gd name="T7" fmla="*/ 56 h 57"/>
                      <a:gd name="T8" fmla="*/ 17 w 17"/>
                      <a:gd name="T9" fmla="*/ 55 h 57"/>
                      <a:gd name="T10" fmla="*/ 13 w 17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7">
                        <a:moveTo>
                          <a:pt x="13" y="0"/>
                        </a:moveTo>
                        <a:cubicBezTo>
                          <a:pt x="12" y="12"/>
                          <a:pt x="13" y="25"/>
                          <a:pt x="12" y="36"/>
                        </a:cubicBezTo>
                        <a:cubicBezTo>
                          <a:pt x="9" y="32"/>
                          <a:pt x="6" y="25"/>
                          <a:pt x="0" y="21"/>
                        </a:cubicBezTo>
                        <a:cubicBezTo>
                          <a:pt x="8" y="32"/>
                          <a:pt x="11" y="45"/>
                          <a:pt x="16" y="56"/>
                        </a:cubicBezTo>
                        <a:cubicBezTo>
                          <a:pt x="17" y="57"/>
                          <a:pt x="17" y="56"/>
                          <a:pt x="17" y="55"/>
                        </a:cubicBezTo>
                        <a:cubicBezTo>
                          <a:pt x="16" y="38"/>
                          <a:pt x="15" y="16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2" name="Freeform 41">
                    <a:extLst>
                      <a:ext uri="{FF2B5EF4-FFF2-40B4-BE49-F238E27FC236}">
                        <a16:creationId xmlns:a16="http://schemas.microsoft.com/office/drawing/2014/main" id="{8B3DF5E0-E46E-927C-7765-CFF9158927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6216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67 w 75"/>
                      <a:gd name="T3" fmla="*/ 106 h 109"/>
                      <a:gd name="T4" fmla="*/ 5 w 75"/>
                      <a:gd name="T5" fmla="*/ 0 h 109"/>
                      <a:gd name="T6" fmla="*/ 53 w 75"/>
                      <a:gd name="T7" fmla="*/ 107 h 109"/>
                      <a:gd name="T8" fmla="*/ 56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59" y="62"/>
                          <a:pt x="66" y="108"/>
                          <a:pt x="67" y="106"/>
                        </a:cubicBezTo>
                        <a:cubicBezTo>
                          <a:pt x="75" y="54"/>
                          <a:pt x="49" y="4"/>
                          <a:pt x="5" y="0"/>
                        </a:cubicBezTo>
                        <a:cubicBezTo>
                          <a:pt x="28" y="56"/>
                          <a:pt x="0" y="89"/>
                          <a:pt x="53" y="107"/>
                        </a:cubicBezTo>
                        <a:cubicBezTo>
                          <a:pt x="54" y="108"/>
                          <a:pt x="55" y="108"/>
                          <a:pt x="56" y="108"/>
                        </a:cubicBezTo>
                        <a:cubicBezTo>
                          <a:pt x="59" y="109"/>
                          <a:pt x="52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3" name="Freeform 42">
                    <a:extLst>
                      <a:ext uri="{FF2B5EF4-FFF2-40B4-BE49-F238E27FC236}">
                        <a16:creationId xmlns:a16="http://schemas.microsoft.com/office/drawing/2014/main" id="{94F96F10-2372-2AFC-EF71-EF048AAE0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7791" y="2375680"/>
                    <a:ext cx="182562" cy="141287"/>
                  </a:xfrm>
                  <a:custGeom>
                    <a:avLst/>
                    <a:gdLst>
                      <a:gd name="T0" fmla="*/ 0 w 100"/>
                      <a:gd name="T1" fmla="*/ 2 h 77"/>
                      <a:gd name="T2" fmla="*/ 66 w 100"/>
                      <a:gd name="T3" fmla="*/ 12 h 77"/>
                      <a:gd name="T4" fmla="*/ 71 w 100"/>
                      <a:gd name="T5" fmla="*/ 35 h 77"/>
                      <a:gd name="T6" fmla="*/ 25 w 100"/>
                      <a:gd name="T7" fmla="*/ 26 h 77"/>
                      <a:gd name="T8" fmla="*/ 77 w 100"/>
                      <a:gd name="T9" fmla="*/ 45 h 77"/>
                      <a:gd name="T10" fmla="*/ 100 w 100"/>
                      <a:gd name="T11" fmla="*/ 59 h 77"/>
                      <a:gd name="T12" fmla="*/ 0 w 100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77">
                        <a:moveTo>
                          <a:pt x="0" y="2"/>
                        </a:moveTo>
                        <a:cubicBezTo>
                          <a:pt x="43" y="18"/>
                          <a:pt x="46" y="0"/>
                          <a:pt x="66" y="12"/>
                        </a:cubicBezTo>
                        <a:cubicBezTo>
                          <a:pt x="66" y="20"/>
                          <a:pt x="67" y="28"/>
                          <a:pt x="71" y="35"/>
                        </a:cubicBezTo>
                        <a:cubicBezTo>
                          <a:pt x="46" y="37"/>
                          <a:pt x="24" y="25"/>
                          <a:pt x="25" y="26"/>
                        </a:cubicBezTo>
                        <a:cubicBezTo>
                          <a:pt x="26" y="28"/>
                          <a:pt x="50" y="47"/>
                          <a:pt x="77" y="45"/>
                        </a:cubicBezTo>
                        <a:cubicBezTo>
                          <a:pt x="83" y="51"/>
                          <a:pt x="91" y="55"/>
                          <a:pt x="100" y="59"/>
                        </a:cubicBezTo>
                        <a:cubicBezTo>
                          <a:pt x="51" y="77"/>
                          <a:pt x="5" y="43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4" name="Freeform 43">
                    <a:extLst>
                      <a:ext uri="{FF2B5EF4-FFF2-40B4-BE49-F238E27FC236}">
                        <a16:creationId xmlns:a16="http://schemas.microsoft.com/office/drawing/2014/main" id="{6F27074A-FFB0-40A9-AA78-554179F4CA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291" y="2442355"/>
                    <a:ext cx="41275" cy="95250"/>
                  </a:xfrm>
                  <a:custGeom>
                    <a:avLst/>
                    <a:gdLst>
                      <a:gd name="T0" fmla="*/ 8 w 23"/>
                      <a:gd name="T1" fmla="*/ 0 h 53"/>
                      <a:gd name="T2" fmla="*/ 14 w 23"/>
                      <a:gd name="T3" fmla="*/ 34 h 53"/>
                      <a:gd name="T4" fmla="*/ 0 w 23"/>
                      <a:gd name="T5" fmla="*/ 23 h 53"/>
                      <a:gd name="T6" fmla="*/ 22 w 23"/>
                      <a:gd name="T7" fmla="*/ 53 h 53"/>
                      <a:gd name="T8" fmla="*/ 23 w 23"/>
                      <a:gd name="T9" fmla="*/ 51 h 53"/>
                      <a:gd name="T10" fmla="*/ 8 w 23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53">
                        <a:moveTo>
                          <a:pt x="8" y="0"/>
                        </a:moveTo>
                        <a:cubicBezTo>
                          <a:pt x="10" y="11"/>
                          <a:pt x="13" y="23"/>
                          <a:pt x="14" y="34"/>
                        </a:cubicBezTo>
                        <a:cubicBezTo>
                          <a:pt x="11" y="31"/>
                          <a:pt x="7" y="25"/>
                          <a:pt x="0" y="23"/>
                        </a:cubicBezTo>
                        <a:cubicBezTo>
                          <a:pt x="9" y="31"/>
                          <a:pt x="14" y="43"/>
                          <a:pt x="22" y="53"/>
                        </a:cubicBezTo>
                        <a:cubicBezTo>
                          <a:pt x="22" y="53"/>
                          <a:pt x="23" y="52"/>
                          <a:pt x="23" y="51"/>
                        </a:cubicBezTo>
                        <a:cubicBezTo>
                          <a:pt x="19" y="35"/>
                          <a:pt x="13" y="15"/>
                          <a:pt x="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5" name="Freeform 44">
                    <a:extLst>
                      <a:ext uri="{FF2B5EF4-FFF2-40B4-BE49-F238E27FC236}">
                        <a16:creationId xmlns:a16="http://schemas.microsoft.com/office/drawing/2014/main" id="{A55EF38F-E6B8-6F1B-C872-322A2B3D6D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5878" y="2148667"/>
                    <a:ext cx="142875" cy="179387"/>
                  </a:xfrm>
                  <a:custGeom>
                    <a:avLst/>
                    <a:gdLst>
                      <a:gd name="T0" fmla="*/ 38 w 78"/>
                      <a:gd name="T1" fmla="*/ 36 h 99"/>
                      <a:gd name="T2" fmla="*/ 78 w 78"/>
                      <a:gd name="T3" fmla="*/ 94 h 99"/>
                      <a:gd name="T4" fmla="*/ 0 w 78"/>
                      <a:gd name="T5" fmla="*/ 5 h 99"/>
                      <a:gd name="T6" fmla="*/ 65 w 78"/>
                      <a:gd name="T7" fmla="*/ 98 h 99"/>
                      <a:gd name="T8" fmla="*/ 69 w 78"/>
                      <a:gd name="T9" fmla="*/ 98 h 99"/>
                      <a:gd name="T10" fmla="*/ 38 w 78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99">
                        <a:moveTo>
                          <a:pt x="38" y="36"/>
                        </a:moveTo>
                        <a:cubicBezTo>
                          <a:pt x="63" y="53"/>
                          <a:pt x="78" y="96"/>
                          <a:pt x="78" y="94"/>
                        </a:cubicBezTo>
                        <a:cubicBezTo>
                          <a:pt x="76" y="43"/>
                          <a:pt x="43" y="0"/>
                          <a:pt x="0" y="5"/>
                        </a:cubicBezTo>
                        <a:cubicBezTo>
                          <a:pt x="32" y="54"/>
                          <a:pt x="11" y="90"/>
                          <a:pt x="65" y="98"/>
                        </a:cubicBezTo>
                        <a:cubicBezTo>
                          <a:pt x="66" y="98"/>
                          <a:pt x="68" y="98"/>
                          <a:pt x="69" y="98"/>
                        </a:cubicBezTo>
                        <a:cubicBezTo>
                          <a:pt x="72" y="99"/>
                          <a:pt x="58" y="64"/>
                          <a:pt x="38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6" name="Freeform 45">
                    <a:extLst>
                      <a:ext uri="{FF2B5EF4-FFF2-40B4-BE49-F238E27FC236}">
                        <a16:creationId xmlns:a16="http://schemas.microsoft.com/office/drawing/2014/main" id="{BD6974AE-17D6-69AE-CA48-F7B1EA888E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3328" y="2248680"/>
                    <a:ext cx="190500" cy="131762"/>
                  </a:xfrm>
                  <a:custGeom>
                    <a:avLst/>
                    <a:gdLst>
                      <a:gd name="T0" fmla="*/ 0 w 105"/>
                      <a:gd name="T1" fmla="*/ 10 h 72"/>
                      <a:gd name="T2" fmla="*/ 65 w 105"/>
                      <a:gd name="T3" fmla="*/ 8 h 72"/>
                      <a:gd name="T4" fmla="*/ 73 w 105"/>
                      <a:gd name="T5" fmla="*/ 29 h 72"/>
                      <a:gd name="T6" fmla="*/ 28 w 105"/>
                      <a:gd name="T7" fmla="*/ 29 h 72"/>
                      <a:gd name="T8" fmla="*/ 81 w 105"/>
                      <a:gd name="T9" fmla="*/ 37 h 72"/>
                      <a:gd name="T10" fmla="*/ 105 w 105"/>
                      <a:gd name="T11" fmla="*/ 46 h 72"/>
                      <a:gd name="T12" fmla="*/ 0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0" y="10"/>
                        </a:moveTo>
                        <a:cubicBezTo>
                          <a:pt x="43" y="18"/>
                          <a:pt x="43" y="0"/>
                          <a:pt x="65" y="8"/>
                        </a:cubicBezTo>
                        <a:cubicBezTo>
                          <a:pt x="66" y="16"/>
                          <a:pt x="68" y="23"/>
                          <a:pt x="73" y="29"/>
                        </a:cubicBezTo>
                        <a:cubicBezTo>
                          <a:pt x="49" y="36"/>
                          <a:pt x="26" y="28"/>
                          <a:pt x="28" y="29"/>
                        </a:cubicBezTo>
                        <a:cubicBezTo>
                          <a:pt x="29" y="30"/>
                          <a:pt x="55" y="44"/>
                          <a:pt x="81" y="37"/>
                        </a:cubicBezTo>
                        <a:cubicBezTo>
                          <a:pt x="88" y="43"/>
                          <a:pt x="96" y="45"/>
                          <a:pt x="105" y="46"/>
                        </a:cubicBezTo>
                        <a:cubicBezTo>
                          <a:pt x="62" y="72"/>
                          <a:pt x="12" y="49"/>
                          <a:pt x="0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7" name="Freeform 46">
                    <a:extLst>
                      <a:ext uri="{FF2B5EF4-FFF2-40B4-BE49-F238E27FC236}">
                        <a16:creationId xmlns:a16="http://schemas.microsoft.com/office/drawing/2014/main" id="{3A85DB05-BF1E-78E5-7E34-1586829E15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1766" y="2288367"/>
                    <a:ext cx="50800" cy="88900"/>
                  </a:xfrm>
                  <a:custGeom>
                    <a:avLst/>
                    <a:gdLst>
                      <a:gd name="T0" fmla="*/ 4 w 28"/>
                      <a:gd name="T1" fmla="*/ 0 h 49"/>
                      <a:gd name="T2" fmla="*/ 15 w 28"/>
                      <a:gd name="T3" fmla="*/ 32 h 49"/>
                      <a:gd name="T4" fmla="*/ 0 w 28"/>
                      <a:gd name="T5" fmla="*/ 24 h 49"/>
                      <a:gd name="T6" fmla="*/ 26 w 28"/>
                      <a:gd name="T7" fmla="*/ 48 h 49"/>
                      <a:gd name="T8" fmla="*/ 27 w 28"/>
                      <a:gd name="T9" fmla="*/ 46 h 49"/>
                      <a:gd name="T10" fmla="*/ 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4" y="0"/>
                        </a:moveTo>
                        <a:cubicBezTo>
                          <a:pt x="8" y="11"/>
                          <a:pt x="12" y="22"/>
                          <a:pt x="15" y="32"/>
                        </a:cubicBezTo>
                        <a:cubicBezTo>
                          <a:pt x="12" y="29"/>
                          <a:pt x="7" y="24"/>
                          <a:pt x="0" y="24"/>
                        </a:cubicBezTo>
                        <a:cubicBezTo>
                          <a:pt x="10" y="30"/>
                          <a:pt x="18" y="40"/>
                          <a:pt x="26" y="48"/>
                        </a:cubicBezTo>
                        <a:cubicBezTo>
                          <a:pt x="27" y="49"/>
                          <a:pt x="28" y="48"/>
                          <a:pt x="27" y="46"/>
                        </a:cubicBezTo>
                        <a:cubicBezTo>
                          <a:pt x="20" y="32"/>
                          <a:pt x="11" y="14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8" name="Freeform 47">
                    <a:extLst>
                      <a:ext uri="{FF2B5EF4-FFF2-40B4-BE49-F238E27FC236}">
                        <a16:creationId xmlns:a16="http://schemas.microsoft.com/office/drawing/2014/main" id="{1680BA4F-3B35-AEB9-412B-D8D8A23E35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8078" y="2039130"/>
                    <a:ext cx="166687" cy="168275"/>
                  </a:xfrm>
                  <a:custGeom>
                    <a:avLst/>
                    <a:gdLst>
                      <a:gd name="T0" fmla="*/ 42 w 92"/>
                      <a:gd name="T1" fmla="*/ 35 h 92"/>
                      <a:gd name="T2" fmla="*/ 92 w 92"/>
                      <a:gd name="T3" fmla="*/ 83 h 92"/>
                      <a:gd name="T4" fmla="*/ 0 w 92"/>
                      <a:gd name="T5" fmla="*/ 12 h 92"/>
                      <a:gd name="T6" fmla="*/ 80 w 92"/>
                      <a:gd name="T7" fmla="*/ 89 h 92"/>
                      <a:gd name="T8" fmla="*/ 83 w 92"/>
                      <a:gd name="T9" fmla="*/ 89 h 92"/>
                      <a:gd name="T10" fmla="*/ 42 w 92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2" h="92">
                        <a:moveTo>
                          <a:pt x="42" y="35"/>
                        </a:moveTo>
                        <a:cubicBezTo>
                          <a:pt x="70" y="47"/>
                          <a:pt x="92" y="85"/>
                          <a:pt x="92" y="83"/>
                        </a:cubicBezTo>
                        <a:cubicBezTo>
                          <a:pt x="80" y="35"/>
                          <a:pt x="40" y="0"/>
                          <a:pt x="0" y="12"/>
                        </a:cubicBezTo>
                        <a:cubicBezTo>
                          <a:pt x="40" y="53"/>
                          <a:pt x="27" y="92"/>
                          <a:pt x="80" y="89"/>
                        </a:cubicBezTo>
                        <a:cubicBezTo>
                          <a:pt x="81" y="89"/>
                          <a:pt x="82" y="89"/>
                          <a:pt x="83" y="89"/>
                        </a:cubicBezTo>
                        <a:cubicBezTo>
                          <a:pt x="86" y="89"/>
                          <a:pt x="67" y="58"/>
                          <a:pt x="42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9" name="Freeform 48">
                    <a:extLst>
                      <a:ext uri="{FF2B5EF4-FFF2-40B4-BE49-F238E27FC236}">
                        <a16:creationId xmlns:a16="http://schemas.microsoft.com/office/drawing/2014/main" id="{2474FEFE-3961-CCA9-3128-2B71300B67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9341" y="2150255"/>
                    <a:ext cx="193675" cy="119062"/>
                  </a:xfrm>
                  <a:custGeom>
                    <a:avLst/>
                    <a:gdLst>
                      <a:gd name="T0" fmla="*/ 0 w 106"/>
                      <a:gd name="T1" fmla="*/ 17 h 65"/>
                      <a:gd name="T2" fmla="*/ 61 w 106"/>
                      <a:gd name="T3" fmla="*/ 4 h 65"/>
                      <a:gd name="T4" fmla="*/ 73 w 106"/>
                      <a:gd name="T5" fmla="*/ 22 h 65"/>
                      <a:gd name="T6" fmla="*/ 30 w 106"/>
                      <a:gd name="T7" fmla="*/ 30 h 65"/>
                      <a:gd name="T8" fmla="*/ 82 w 106"/>
                      <a:gd name="T9" fmla="*/ 29 h 65"/>
                      <a:gd name="T10" fmla="*/ 106 w 106"/>
                      <a:gd name="T11" fmla="*/ 32 h 65"/>
                      <a:gd name="T12" fmla="*/ 0 w 106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5">
                        <a:moveTo>
                          <a:pt x="0" y="17"/>
                        </a:moveTo>
                        <a:cubicBezTo>
                          <a:pt x="42" y="17"/>
                          <a:pt x="39" y="0"/>
                          <a:pt x="61" y="4"/>
                        </a:cubicBezTo>
                        <a:cubicBezTo>
                          <a:pt x="64" y="11"/>
                          <a:pt x="67" y="17"/>
                          <a:pt x="73" y="22"/>
                        </a:cubicBezTo>
                        <a:cubicBezTo>
                          <a:pt x="52" y="33"/>
                          <a:pt x="28" y="29"/>
                          <a:pt x="30" y="30"/>
                        </a:cubicBezTo>
                        <a:cubicBezTo>
                          <a:pt x="31" y="31"/>
                          <a:pt x="59" y="40"/>
                          <a:pt x="82" y="29"/>
                        </a:cubicBezTo>
                        <a:cubicBezTo>
                          <a:pt x="89" y="32"/>
                          <a:pt x="98" y="33"/>
                          <a:pt x="106" y="32"/>
                        </a:cubicBezTo>
                        <a:cubicBezTo>
                          <a:pt x="70" y="65"/>
                          <a:pt x="18" y="52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0" name="Freeform 49">
                    <a:extLst>
                      <a:ext uri="{FF2B5EF4-FFF2-40B4-BE49-F238E27FC236}">
                        <a16:creationId xmlns:a16="http://schemas.microsoft.com/office/drawing/2014/main" id="{1E79D7DB-AFD7-4E2A-BD90-C69C627D11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2164542"/>
                    <a:ext cx="57150" cy="76200"/>
                  </a:xfrm>
                  <a:custGeom>
                    <a:avLst/>
                    <a:gdLst>
                      <a:gd name="T0" fmla="*/ 0 w 31"/>
                      <a:gd name="T1" fmla="*/ 0 h 42"/>
                      <a:gd name="T2" fmla="*/ 16 w 31"/>
                      <a:gd name="T3" fmla="*/ 28 h 42"/>
                      <a:gd name="T4" fmla="*/ 0 w 31"/>
                      <a:gd name="T5" fmla="*/ 23 h 42"/>
                      <a:gd name="T6" fmla="*/ 30 w 31"/>
                      <a:gd name="T7" fmla="*/ 42 h 42"/>
                      <a:gd name="T8" fmla="*/ 30 w 31"/>
                      <a:gd name="T9" fmla="*/ 40 h 42"/>
                      <a:gd name="T10" fmla="*/ 0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0" y="0"/>
                        </a:moveTo>
                        <a:cubicBezTo>
                          <a:pt x="5" y="10"/>
                          <a:pt x="12" y="19"/>
                          <a:pt x="16" y="28"/>
                        </a:cubicBezTo>
                        <a:cubicBezTo>
                          <a:pt x="13" y="26"/>
                          <a:pt x="7" y="23"/>
                          <a:pt x="0" y="23"/>
                        </a:cubicBezTo>
                        <a:cubicBezTo>
                          <a:pt x="11" y="27"/>
                          <a:pt x="20" y="36"/>
                          <a:pt x="30" y="42"/>
                        </a:cubicBezTo>
                        <a:cubicBezTo>
                          <a:pt x="31" y="42"/>
                          <a:pt x="31" y="41"/>
                          <a:pt x="30" y="40"/>
                        </a:cubicBezTo>
                        <a:cubicBezTo>
                          <a:pt x="21" y="27"/>
                          <a:pt x="9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1" name="Freeform 50">
                    <a:extLst>
                      <a:ext uri="{FF2B5EF4-FFF2-40B4-BE49-F238E27FC236}">
                        <a16:creationId xmlns:a16="http://schemas.microsoft.com/office/drawing/2014/main" id="{E119F405-A9B0-CD8F-B13F-18791B9C90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4403" y="1967692"/>
                    <a:ext cx="182562" cy="165100"/>
                  </a:xfrm>
                  <a:custGeom>
                    <a:avLst/>
                    <a:gdLst>
                      <a:gd name="T0" fmla="*/ 44 w 100"/>
                      <a:gd name="T1" fmla="*/ 33 h 90"/>
                      <a:gd name="T2" fmla="*/ 99 w 100"/>
                      <a:gd name="T3" fmla="*/ 70 h 90"/>
                      <a:gd name="T4" fmla="*/ 0 w 100"/>
                      <a:gd name="T5" fmla="*/ 19 h 90"/>
                      <a:gd name="T6" fmla="*/ 89 w 100"/>
                      <a:gd name="T7" fmla="*/ 78 h 90"/>
                      <a:gd name="T8" fmla="*/ 93 w 100"/>
                      <a:gd name="T9" fmla="*/ 77 h 90"/>
                      <a:gd name="T10" fmla="*/ 44 w 100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" h="90">
                        <a:moveTo>
                          <a:pt x="44" y="33"/>
                        </a:moveTo>
                        <a:cubicBezTo>
                          <a:pt x="72" y="40"/>
                          <a:pt x="100" y="72"/>
                          <a:pt x="99" y="70"/>
                        </a:cubicBezTo>
                        <a:cubicBezTo>
                          <a:pt x="80" y="26"/>
                          <a:pt x="35" y="0"/>
                          <a:pt x="0" y="19"/>
                        </a:cubicBezTo>
                        <a:cubicBezTo>
                          <a:pt x="45" y="51"/>
                          <a:pt x="40" y="90"/>
                          <a:pt x="89" y="78"/>
                        </a:cubicBezTo>
                        <a:cubicBezTo>
                          <a:pt x="90" y="78"/>
                          <a:pt x="91" y="78"/>
                          <a:pt x="93" y="77"/>
                        </a:cubicBezTo>
                        <a:cubicBezTo>
                          <a:pt x="95" y="77"/>
                          <a:pt x="71" y="51"/>
                          <a:pt x="44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2" name="Freeform 51">
                    <a:extLst>
                      <a:ext uri="{FF2B5EF4-FFF2-40B4-BE49-F238E27FC236}">
                        <a16:creationId xmlns:a16="http://schemas.microsoft.com/office/drawing/2014/main" id="{1A63D79E-2E04-A44C-A80F-7E22B829DF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1066" y="2085167"/>
                    <a:ext cx="188912" cy="103187"/>
                  </a:xfrm>
                  <a:custGeom>
                    <a:avLst/>
                    <a:gdLst>
                      <a:gd name="T0" fmla="*/ 0 w 104"/>
                      <a:gd name="T1" fmla="*/ 25 h 57"/>
                      <a:gd name="T2" fmla="*/ 56 w 104"/>
                      <a:gd name="T3" fmla="*/ 0 h 57"/>
                      <a:gd name="T4" fmla="*/ 70 w 104"/>
                      <a:gd name="T5" fmla="*/ 16 h 57"/>
                      <a:gd name="T6" fmla="*/ 30 w 104"/>
                      <a:gd name="T7" fmla="*/ 31 h 57"/>
                      <a:gd name="T8" fmla="*/ 80 w 104"/>
                      <a:gd name="T9" fmla="*/ 20 h 57"/>
                      <a:gd name="T10" fmla="*/ 104 w 104"/>
                      <a:gd name="T11" fmla="*/ 19 h 57"/>
                      <a:gd name="T12" fmla="*/ 0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0" y="25"/>
                        </a:moveTo>
                        <a:cubicBezTo>
                          <a:pt x="40" y="17"/>
                          <a:pt x="34" y="1"/>
                          <a:pt x="56" y="0"/>
                        </a:cubicBezTo>
                        <a:cubicBezTo>
                          <a:pt x="60" y="6"/>
                          <a:pt x="64" y="12"/>
                          <a:pt x="70" y="16"/>
                        </a:cubicBezTo>
                        <a:cubicBezTo>
                          <a:pt x="52" y="30"/>
                          <a:pt x="29" y="31"/>
                          <a:pt x="30" y="31"/>
                        </a:cubicBezTo>
                        <a:cubicBezTo>
                          <a:pt x="32" y="32"/>
                          <a:pt x="60" y="35"/>
                          <a:pt x="80" y="20"/>
                        </a:cubicBezTo>
                        <a:cubicBezTo>
                          <a:pt x="88" y="22"/>
                          <a:pt x="96" y="21"/>
                          <a:pt x="104" y="19"/>
                        </a:cubicBezTo>
                        <a:cubicBezTo>
                          <a:pt x="75" y="57"/>
                          <a:pt x="23" y="54"/>
                          <a:pt x="0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3" name="Freeform 52">
                    <a:extLst>
                      <a:ext uri="{FF2B5EF4-FFF2-40B4-BE49-F238E27FC236}">
                        <a16:creationId xmlns:a16="http://schemas.microsoft.com/office/drawing/2014/main" id="{E2D4B0C6-C189-00C2-BD0D-99FA444EF2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803" y="2077230"/>
                    <a:ext cx="68262" cy="61912"/>
                  </a:xfrm>
                  <a:custGeom>
                    <a:avLst/>
                    <a:gdLst>
                      <a:gd name="T0" fmla="*/ 0 w 38"/>
                      <a:gd name="T1" fmla="*/ 0 h 34"/>
                      <a:gd name="T2" fmla="*/ 22 w 38"/>
                      <a:gd name="T3" fmla="*/ 24 h 34"/>
                      <a:gd name="T4" fmla="*/ 5 w 38"/>
                      <a:gd name="T5" fmla="*/ 21 h 34"/>
                      <a:gd name="T6" fmla="*/ 37 w 38"/>
                      <a:gd name="T7" fmla="*/ 34 h 34"/>
                      <a:gd name="T8" fmla="*/ 37 w 38"/>
                      <a:gd name="T9" fmla="*/ 32 h 34"/>
                      <a:gd name="T10" fmla="*/ 0 w 38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8" h="34">
                        <a:moveTo>
                          <a:pt x="0" y="0"/>
                        </a:moveTo>
                        <a:cubicBezTo>
                          <a:pt x="8" y="8"/>
                          <a:pt x="16" y="16"/>
                          <a:pt x="22" y="24"/>
                        </a:cubicBezTo>
                        <a:cubicBezTo>
                          <a:pt x="18" y="22"/>
                          <a:pt x="12" y="20"/>
                          <a:pt x="5" y="21"/>
                        </a:cubicBezTo>
                        <a:cubicBezTo>
                          <a:pt x="17" y="23"/>
                          <a:pt x="26" y="30"/>
                          <a:pt x="37" y="34"/>
                        </a:cubicBezTo>
                        <a:cubicBezTo>
                          <a:pt x="38" y="34"/>
                          <a:pt x="38" y="33"/>
                          <a:pt x="37" y="32"/>
                        </a:cubicBezTo>
                        <a:cubicBezTo>
                          <a:pt x="26" y="22"/>
                          <a:pt x="12" y="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4" name="Freeform 53">
                    <a:extLst>
                      <a:ext uri="{FF2B5EF4-FFF2-40B4-BE49-F238E27FC236}">
                        <a16:creationId xmlns:a16="http://schemas.microsoft.com/office/drawing/2014/main" id="{45646BB3-314E-EFAE-65BC-CBFB4AB209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866" y="4201305"/>
                    <a:ext cx="284162" cy="192087"/>
                  </a:xfrm>
                  <a:custGeom>
                    <a:avLst/>
                    <a:gdLst>
                      <a:gd name="T0" fmla="*/ 61 w 156"/>
                      <a:gd name="T1" fmla="*/ 66 h 105"/>
                      <a:gd name="T2" fmla="*/ 154 w 156"/>
                      <a:gd name="T3" fmla="*/ 75 h 105"/>
                      <a:gd name="T4" fmla="*/ 0 w 156"/>
                      <a:gd name="T5" fmla="*/ 42 h 105"/>
                      <a:gd name="T6" fmla="*/ 150 w 156"/>
                      <a:gd name="T7" fmla="*/ 57 h 105"/>
                      <a:gd name="T8" fmla="*/ 153 w 156"/>
                      <a:gd name="T9" fmla="*/ 61 h 105"/>
                      <a:gd name="T10" fmla="*/ 61 w 156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105">
                        <a:moveTo>
                          <a:pt x="61" y="66"/>
                        </a:moveTo>
                        <a:cubicBezTo>
                          <a:pt x="97" y="83"/>
                          <a:pt x="156" y="74"/>
                          <a:pt x="154" y="75"/>
                        </a:cubicBezTo>
                        <a:cubicBezTo>
                          <a:pt x="94" y="105"/>
                          <a:pt x="22" y="94"/>
                          <a:pt x="0" y="42"/>
                        </a:cubicBezTo>
                        <a:cubicBezTo>
                          <a:pt x="78" y="47"/>
                          <a:pt x="107" y="0"/>
                          <a:pt x="150" y="57"/>
                        </a:cubicBezTo>
                        <a:cubicBezTo>
                          <a:pt x="151" y="58"/>
                          <a:pt x="152" y="60"/>
                          <a:pt x="153" y="61"/>
                        </a:cubicBezTo>
                        <a:cubicBezTo>
                          <a:pt x="155" y="64"/>
                          <a:pt x="106" y="70"/>
                          <a:pt x="61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5" name="Freeform 54">
                    <a:extLst>
                      <a:ext uri="{FF2B5EF4-FFF2-40B4-BE49-F238E27FC236}">
                        <a16:creationId xmlns:a16="http://schemas.microsoft.com/office/drawing/2014/main" id="{17C6C2D5-0F9D-56ED-9EE0-1DB1872A0C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17478" y="4090180"/>
                    <a:ext cx="201612" cy="198437"/>
                  </a:xfrm>
                  <a:custGeom>
                    <a:avLst/>
                    <a:gdLst>
                      <a:gd name="T0" fmla="*/ 0 w 111"/>
                      <a:gd name="T1" fmla="*/ 11 h 109"/>
                      <a:gd name="T2" fmla="*/ 39 w 111"/>
                      <a:gd name="T3" fmla="*/ 87 h 109"/>
                      <a:gd name="T4" fmla="*/ 68 w 111"/>
                      <a:gd name="T5" fmla="*/ 83 h 109"/>
                      <a:gd name="T6" fmla="*/ 39 w 111"/>
                      <a:gd name="T7" fmla="*/ 31 h 109"/>
                      <a:gd name="T8" fmla="*/ 83 w 111"/>
                      <a:gd name="T9" fmla="*/ 87 h 109"/>
                      <a:gd name="T10" fmla="*/ 109 w 111"/>
                      <a:gd name="T11" fmla="*/ 109 h 109"/>
                      <a:gd name="T12" fmla="*/ 0 w 111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1" h="109">
                        <a:moveTo>
                          <a:pt x="0" y="11"/>
                        </a:moveTo>
                        <a:cubicBezTo>
                          <a:pt x="37" y="55"/>
                          <a:pt x="16" y="67"/>
                          <a:pt x="39" y="87"/>
                        </a:cubicBezTo>
                        <a:cubicBezTo>
                          <a:pt x="49" y="84"/>
                          <a:pt x="59" y="81"/>
                          <a:pt x="68" y="83"/>
                        </a:cubicBezTo>
                        <a:cubicBezTo>
                          <a:pt x="61" y="51"/>
                          <a:pt x="37" y="30"/>
                          <a:pt x="39" y="31"/>
                        </a:cubicBezTo>
                        <a:cubicBezTo>
                          <a:pt x="42" y="31"/>
                          <a:pt x="75" y="52"/>
                          <a:pt x="83" y="87"/>
                        </a:cubicBezTo>
                        <a:cubicBezTo>
                          <a:pt x="93" y="91"/>
                          <a:pt x="101" y="100"/>
                          <a:pt x="109" y="109"/>
                        </a:cubicBezTo>
                        <a:cubicBezTo>
                          <a:pt x="111" y="42"/>
                          <a:pt x="52" y="0"/>
                          <a:pt x="0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6" name="Freeform 55">
                    <a:extLst>
                      <a:ext uri="{FF2B5EF4-FFF2-40B4-BE49-F238E27FC236}">
                        <a16:creationId xmlns:a16="http://schemas.microsoft.com/office/drawing/2014/main" id="{D0C263A9-DF53-46E1-666F-CC496F9142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4641" y="4298142"/>
                    <a:ext cx="128587" cy="34925"/>
                  </a:xfrm>
                  <a:custGeom>
                    <a:avLst/>
                    <a:gdLst>
                      <a:gd name="T0" fmla="*/ 0 w 71"/>
                      <a:gd name="T1" fmla="*/ 19 h 19"/>
                      <a:gd name="T2" fmla="*/ 44 w 71"/>
                      <a:gd name="T3" fmla="*/ 12 h 19"/>
                      <a:gd name="T4" fmla="*/ 24 w 71"/>
                      <a:gd name="T5" fmla="*/ 0 h 19"/>
                      <a:gd name="T6" fmla="*/ 70 w 71"/>
                      <a:gd name="T7" fmla="*/ 14 h 19"/>
                      <a:gd name="T8" fmla="*/ 68 w 71"/>
                      <a:gd name="T9" fmla="*/ 16 h 19"/>
                      <a:gd name="T10" fmla="*/ 0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0" y="19"/>
                        </a:moveTo>
                        <a:cubicBezTo>
                          <a:pt x="15" y="17"/>
                          <a:pt x="31" y="15"/>
                          <a:pt x="44" y="12"/>
                        </a:cubicBezTo>
                        <a:cubicBezTo>
                          <a:pt x="39" y="10"/>
                          <a:pt x="30" y="7"/>
                          <a:pt x="24" y="0"/>
                        </a:cubicBezTo>
                        <a:cubicBezTo>
                          <a:pt x="38" y="8"/>
                          <a:pt x="55" y="9"/>
                          <a:pt x="70" y="14"/>
                        </a:cubicBezTo>
                        <a:cubicBezTo>
                          <a:pt x="71" y="15"/>
                          <a:pt x="70" y="16"/>
                          <a:pt x="68" y="16"/>
                        </a:cubicBezTo>
                        <a:cubicBezTo>
                          <a:pt x="47" y="18"/>
                          <a:pt x="21" y="19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7" name="Freeform 56">
                    <a:extLst>
                      <a:ext uri="{FF2B5EF4-FFF2-40B4-BE49-F238E27FC236}">
                        <a16:creationId xmlns:a16="http://schemas.microsoft.com/office/drawing/2014/main" id="{9A3EB5BD-C56E-D5EE-B973-50CE3F2FF9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8078" y="4102880"/>
                    <a:ext cx="261937" cy="179387"/>
                  </a:xfrm>
                  <a:custGeom>
                    <a:avLst/>
                    <a:gdLst>
                      <a:gd name="T0" fmla="*/ 54 w 144"/>
                      <a:gd name="T1" fmla="*/ 54 h 98"/>
                      <a:gd name="T2" fmla="*/ 141 w 144"/>
                      <a:gd name="T3" fmla="*/ 80 h 98"/>
                      <a:gd name="T4" fmla="*/ 0 w 144"/>
                      <a:gd name="T5" fmla="*/ 20 h 98"/>
                      <a:gd name="T6" fmla="*/ 141 w 144"/>
                      <a:gd name="T7" fmla="*/ 62 h 98"/>
                      <a:gd name="T8" fmla="*/ 143 w 144"/>
                      <a:gd name="T9" fmla="*/ 67 h 98"/>
                      <a:gd name="T10" fmla="*/ 54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54" y="54"/>
                        </a:moveTo>
                        <a:cubicBezTo>
                          <a:pt x="86" y="78"/>
                          <a:pt x="144" y="79"/>
                          <a:pt x="141" y="80"/>
                        </a:cubicBezTo>
                        <a:cubicBezTo>
                          <a:pt x="78" y="98"/>
                          <a:pt x="12" y="75"/>
                          <a:pt x="0" y="20"/>
                        </a:cubicBezTo>
                        <a:cubicBezTo>
                          <a:pt x="73" y="40"/>
                          <a:pt x="110" y="0"/>
                          <a:pt x="141" y="62"/>
                        </a:cubicBezTo>
                        <a:cubicBezTo>
                          <a:pt x="141" y="64"/>
                          <a:pt x="142" y="65"/>
                          <a:pt x="143" y="67"/>
                        </a:cubicBezTo>
                        <a:cubicBezTo>
                          <a:pt x="144" y="70"/>
                          <a:pt x="97" y="67"/>
                          <a:pt x="54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8" name="Freeform 57">
                    <a:extLst>
                      <a:ext uri="{FF2B5EF4-FFF2-40B4-BE49-F238E27FC236}">
                        <a16:creationId xmlns:a16="http://schemas.microsoft.com/office/drawing/2014/main" id="{7C05C110-042B-9D63-3625-244E604CFD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9678" y="3990167"/>
                    <a:ext cx="184150" cy="209550"/>
                  </a:xfrm>
                  <a:custGeom>
                    <a:avLst/>
                    <a:gdLst>
                      <a:gd name="T0" fmla="*/ 0 w 101"/>
                      <a:gd name="T1" fmla="*/ 1 h 115"/>
                      <a:gd name="T2" fmla="*/ 24 w 101"/>
                      <a:gd name="T3" fmla="*/ 82 h 115"/>
                      <a:gd name="T4" fmla="*/ 53 w 101"/>
                      <a:gd name="T5" fmla="*/ 83 h 115"/>
                      <a:gd name="T6" fmla="*/ 34 w 101"/>
                      <a:gd name="T7" fmla="*/ 28 h 115"/>
                      <a:gd name="T8" fmla="*/ 66 w 101"/>
                      <a:gd name="T9" fmla="*/ 90 h 115"/>
                      <a:gd name="T10" fmla="*/ 86 w 101"/>
                      <a:gd name="T11" fmla="*/ 115 h 115"/>
                      <a:gd name="T12" fmla="*/ 0 w 101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1" h="115">
                        <a:moveTo>
                          <a:pt x="0" y="1"/>
                        </a:moveTo>
                        <a:cubicBezTo>
                          <a:pt x="27" y="51"/>
                          <a:pt x="5" y="59"/>
                          <a:pt x="24" y="82"/>
                        </a:cubicBezTo>
                        <a:cubicBezTo>
                          <a:pt x="34" y="80"/>
                          <a:pt x="44" y="80"/>
                          <a:pt x="53" y="83"/>
                        </a:cubicBezTo>
                        <a:cubicBezTo>
                          <a:pt x="51" y="52"/>
                          <a:pt x="32" y="27"/>
                          <a:pt x="34" y="28"/>
                        </a:cubicBezTo>
                        <a:cubicBezTo>
                          <a:pt x="36" y="29"/>
                          <a:pt x="64" y="55"/>
                          <a:pt x="66" y="90"/>
                        </a:cubicBezTo>
                        <a:cubicBezTo>
                          <a:pt x="75" y="96"/>
                          <a:pt x="81" y="105"/>
                          <a:pt x="86" y="115"/>
                        </a:cubicBezTo>
                        <a:cubicBezTo>
                          <a:pt x="101" y="52"/>
                          <a:pt x="52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9" name="Freeform 58">
                    <a:extLst>
                      <a:ext uri="{FF2B5EF4-FFF2-40B4-BE49-F238E27FC236}">
                        <a16:creationId xmlns:a16="http://schemas.microsoft.com/office/drawing/2014/main" id="{B05793E1-15DE-DCE1-5730-D4EEA8882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9216" y="4210830"/>
                    <a:ext cx="125412" cy="44450"/>
                  </a:xfrm>
                  <a:custGeom>
                    <a:avLst/>
                    <a:gdLst>
                      <a:gd name="T0" fmla="*/ 0 w 69"/>
                      <a:gd name="T1" fmla="*/ 14 h 24"/>
                      <a:gd name="T2" fmla="*/ 44 w 69"/>
                      <a:gd name="T3" fmla="*/ 15 h 24"/>
                      <a:gd name="T4" fmla="*/ 27 w 69"/>
                      <a:gd name="T5" fmla="*/ 0 h 24"/>
                      <a:gd name="T6" fmla="*/ 68 w 69"/>
                      <a:gd name="T7" fmla="*/ 22 h 24"/>
                      <a:gd name="T8" fmla="*/ 66 w 69"/>
                      <a:gd name="T9" fmla="*/ 23 h 24"/>
                      <a:gd name="T10" fmla="*/ 0 w 69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" h="24">
                        <a:moveTo>
                          <a:pt x="0" y="14"/>
                        </a:moveTo>
                        <a:cubicBezTo>
                          <a:pt x="15" y="14"/>
                          <a:pt x="30" y="15"/>
                          <a:pt x="44" y="15"/>
                        </a:cubicBezTo>
                        <a:cubicBezTo>
                          <a:pt x="39" y="12"/>
                          <a:pt x="31" y="8"/>
                          <a:pt x="27" y="0"/>
                        </a:cubicBezTo>
                        <a:cubicBezTo>
                          <a:pt x="39" y="10"/>
                          <a:pt x="55" y="14"/>
                          <a:pt x="68" y="22"/>
                        </a:cubicBezTo>
                        <a:cubicBezTo>
                          <a:pt x="69" y="23"/>
                          <a:pt x="68" y="24"/>
                          <a:pt x="66" y="23"/>
                        </a:cubicBezTo>
                        <a:cubicBezTo>
                          <a:pt x="46" y="21"/>
                          <a:pt x="20" y="17"/>
                          <a:pt x="0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0" name="Freeform 59">
                    <a:extLst>
                      <a:ext uri="{FF2B5EF4-FFF2-40B4-BE49-F238E27FC236}">
                        <a16:creationId xmlns:a16="http://schemas.microsoft.com/office/drawing/2014/main" id="{3C6CA0EA-D671-0B96-8B40-D4B0100369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3453" y="3966355"/>
                    <a:ext cx="236537" cy="161925"/>
                  </a:xfrm>
                  <a:custGeom>
                    <a:avLst/>
                    <a:gdLst>
                      <a:gd name="T0" fmla="*/ 45 w 130"/>
                      <a:gd name="T1" fmla="*/ 42 h 89"/>
                      <a:gd name="T2" fmla="*/ 125 w 130"/>
                      <a:gd name="T3" fmla="*/ 83 h 89"/>
                      <a:gd name="T4" fmla="*/ 0 w 130"/>
                      <a:gd name="T5" fmla="*/ 0 h 89"/>
                      <a:gd name="T6" fmla="*/ 127 w 130"/>
                      <a:gd name="T7" fmla="*/ 66 h 89"/>
                      <a:gd name="T8" fmla="*/ 129 w 130"/>
                      <a:gd name="T9" fmla="*/ 71 h 89"/>
                      <a:gd name="T10" fmla="*/ 45 w 130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0" h="89">
                        <a:moveTo>
                          <a:pt x="45" y="42"/>
                        </a:moveTo>
                        <a:cubicBezTo>
                          <a:pt x="72" y="71"/>
                          <a:pt x="127" y="83"/>
                          <a:pt x="125" y="83"/>
                        </a:cubicBezTo>
                        <a:cubicBezTo>
                          <a:pt x="61" y="89"/>
                          <a:pt x="1" y="54"/>
                          <a:pt x="0" y="0"/>
                        </a:cubicBezTo>
                        <a:cubicBezTo>
                          <a:pt x="67" y="32"/>
                          <a:pt x="109" y="0"/>
                          <a:pt x="127" y="66"/>
                        </a:cubicBezTo>
                        <a:cubicBezTo>
                          <a:pt x="128" y="68"/>
                          <a:pt x="128" y="69"/>
                          <a:pt x="129" y="71"/>
                        </a:cubicBezTo>
                        <a:cubicBezTo>
                          <a:pt x="130" y="74"/>
                          <a:pt x="84" y="63"/>
                          <a:pt x="45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1" name="Freeform 60">
                    <a:extLst>
                      <a:ext uri="{FF2B5EF4-FFF2-40B4-BE49-F238E27FC236}">
                        <a16:creationId xmlns:a16="http://schemas.microsoft.com/office/drawing/2014/main" id="{3111896F-20C8-E010-A044-28B50DCC79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7753" y="3845705"/>
                    <a:ext cx="168275" cy="227012"/>
                  </a:xfrm>
                  <a:custGeom>
                    <a:avLst/>
                    <a:gdLst>
                      <a:gd name="T0" fmla="*/ 6 w 93"/>
                      <a:gd name="T1" fmla="*/ 0 h 125"/>
                      <a:gd name="T2" fmla="*/ 14 w 93"/>
                      <a:gd name="T3" fmla="*/ 81 h 125"/>
                      <a:gd name="T4" fmla="*/ 41 w 93"/>
                      <a:gd name="T5" fmla="*/ 88 h 125"/>
                      <a:gd name="T6" fmla="*/ 34 w 93"/>
                      <a:gd name="T7" fmla="*/ 31 h 125"/>
                      <a:gd name="T8" fmla="*/ 53 w 93"/>
                      <a:gd name="T9" fmla="*/ 96 h 125"/>
                      <a:gd name="T10" fmla="*/ 68 w 93"/>
                      <a:gd name="T11" fmla="*/ 125 h 125"/>
                      <a:gd name="T12" fmla="*/ 6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6" y="0"/>
                        </a:moveTo>
                        <a:cubicBezTo>
                          <a:pt x="23" y="52"/>
                          <a:pt x="0" y="55"/>
                          <a:pt x="14" y="81"/>
                        </a:cubicBezTo>
                        <a:cubicBezTo>
                          <a:pt x="23" y="81"/>
                          <a:pt x="33" y="83"/>
                          <a:pt x="41" y="88"/>
                        </a:cubicBezTo>
                        <a:cubicBezTo>
                          <a:pt x="46" y="57"/>
                          <a:pt x="32" y="30"/>
                          <a:pt x="34" y="31"/>
                        </a:cubicBezTo>
                        <a:cubicBezTo>
                          <a:pt x="35" y="33"/>
                          <a:pt x="57" y="63"/>
                          <a:pt x="53" y="96"/>
                        </a:cubicBezTo>
                        <a:cubicBezTo>
                          <a:pt x="60" y="104"/>
                          <a:pt x="65" y="114"/>
                          <a:pt x="68" y="125"/>
                        </a:cubicBezTo>
                        <a:cubicBezTo>
                          <a:pt x="93" y="67"/>
                          <a:pt x="56" y="8"/>
                          <a:pt x="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2" name="Freeform 61">
                    <a:extLst>
                      <a:ext uri="{FF2B5EF4-FFF2-40B4-BE49-F238E27FC236}">
                        <a16:creationId xmlns:a16="http://schemas.microsoft.com/office/drawing/2014/main" id="{C857A03E-6691-29A3-993D-5F2B5239AA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7603" y="4082242"/>
                    <a:ext cx="117475" cy="53975"/>
                  </a:xfrm>
                  <a:custGeom>
                    <a:avLst/>
                    <a:gdLst>
                      <a:gd name="T0" fmla="*/ 0 w 64"/>
                      <a:gd name="T1" fmla="*/ 9 h 30"/>
                      <a:gd name="T2" fmla="*/ 42 w 64"/>
                      <a:gd name="T3" fmla="*/ 18 h 30"/>
                      <a:gd name="T4" fmla="*/ 29 w 64"/>
                      <a:gd name="T5" fmla="*/ 0 h 30"/>
                      <a:gd name="T6" fmla="*/ 64 w 64"/>
                      <a:gd name="T7" fmla="*/ 29 h 30"/>
                      <a:gd name="T8" fmla="*/ 62 w 64"/>
                      <a:gd name="T9" fmla="*/ 30 h 30"/>
                      <a:gd name="T10" fmla="*/ 0 w 64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4" h="30">
                        <a:moveTo>
                          <a:pt x="0" y="9"/>
                        </a:moveTo>
                        <a:cubicBezTo>
                          <a:pt x="14" y="12"/>
                          <a:pt x="29" y="16"/>
                          <a:pt x="42" y="18"/>
                        </a:cubicBezTo>
                        <a:cubicBezTo>
                          <a:pt x="38" y="14"/>
                          <a:pt x="31" y="9"/>
                          <a:pt x="29" y="0"/>
                        </a:cubicBezTo>
                        <a:cubicBezTo>
                          <a:pt x="38" y="12"/>
                          <a:pt x="52" y="19"/>
                          <a:pt x="64" y="29"/>
                        </a:cubicBezTo>
                        <a:cubicBezTo>
                          <a:pt x="64" y="30"/>
                          <a:pt x="63" y="30"/>
                          <a:pt x="62" y="30"/>
                        </a:cubicBezTo>
                        <a:cubicBezTo>
                          <a:pt x="43" y="24"/>
                          <a:pt x="18" y="16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3" name="Freeform 62">
                    <a:extLst>
                      <a:ext uri="{FF2B5EF4-FFF2-40B4-BE49-F238E27FC236}">
                        <a16:creationId xmlns:a16="http://schemas.microsoft.com/office/drawing/2014/main" id="{0BA897F1-9B6F-E4D7-42DB-9A1FE0BB71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7878" y="3759980"/>
                    <a:ext cx="219075" cy="187325"/>
                  </a:xfrm>
                  <a:custGeom>
                    <a:avLst/>
                    <a:gdLst>
                      <a:gd name="T0" fmla="*/ 45 w 120"/>
                      <a:gd name="T1" fmla="*/ 49 h 103"/>
                      <a:gd name="T2" fmla="*/ 114 w 120"/>
                      <a:gd name="T3" fmla="*/ 103 h 103"/>
                      <a:gd name="T4" fmla="*/ 9 w 120"/>
                      <a:gd name="T5" fmla="*/ 0 h 103"/>
                      <a:gd name="T6" fmla="*/ 119 w 120"/>
                      <a:gd name="T7" fmla="*/ 87 h 103"/>
                      <a:gd name="T8" fmla="*/ 120 w 120"/>
                      <a:gd name="T9" fmla="*/ 92 h 103"/>
                      <a:gd name="T10" fmla="*/ 45 w 120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0" h="103">
                        <a:moveTo>
                          <a:pt x="45" y="49"/>
                        </a:moveTo>
                        <a:cubicBezTo>
                          <a:pt x="65" y="81"/>
                          <a:pt x="116" y="103"/>
                          <a:pt x="114" y="103"/>
                        </a:cubicBezTo>
                        <a:cubicBezTo>
                          <a:pt x="51" y="97"/>
                          <a:pt x="0" y="52"/>
                          <a:pt x="9" y="0"/>
                        </a:cubicBezTo>
                        <a:cubicBezTo>
                          <a:pt x="68" y="43"/>
                          <a:pt x="114" y="20"/>
                          <a:pt x="119" y="87"/>
                        </a:cubicBezTo>
                        <a:cubicBezTo>
                          <a:pt x="120" y="88"/>
                          <a:pt x="120" y="90"/>
                          <a:pt x="120" y="92"/>
                        </a:cubicBezTo>
                        <a:cubicBezTo>
                          <a:pt x="120" y="95"/>
                          <a:pt x="78" y="76"/>
                          <a:pt x="4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4" name="Freeform 63">
                    <a:extLst>
                      <a:ext uri="{FF2B5EF4-FFF2-40B4-BE49-F238E27FC236}">
                        <a16:creationId xmlns:a16="http://schemas.microsoft.com/office/drawing/2014/main" id="{A5CD7957-9EFD-C9D4-51E5-F7BC7A550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9641" y="3664730"/>
                    <a:ext cx="157162" cy="238125"/>
                  </a:xfrm>
                  <a:custGeom>
                    <a:avLst/>
                    <a:gdLst>
                      <a:gd name="T0" fmla="*/ 15 w 87"/>
                      <a:gd name="T1" fmla="*/ 0 h 131"/>
                      <a:gd name="T2" fmla="*/ 8 w 87"/>
                      <a:gd name="T3" fmla="*/ 79 h 131"/>
                      <a:gd name="T4" fmla="*/ 33 w 87"/>
                      <a:gd name="T5" fmla="*/ 91 h 131"/>
                      <a:gd name="T6" fmla="*/ 37 w 87"/>
                      <a:gd name="T7" fmla="*/ 35 h 131"/>
                      <a:gd name="T8" fmla="*/ 43 w 87"/>
                      <a:gd name="T9" fmla="*/ 102 h 131"/>
                      <a:gd name="T10" fmla="*/ 52 w 87"/>
                      <a:gd name="T11" fmla="*/ 131 h 131"/>
                      <a:gd name="T12" fmla="*/ 15 w 87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131">
                        <a:moveTo>
                          <a:pt x="15" y="0"/>
                        </a:moveTo>
                        <a:cubicBezTo>
                          <a:pt x="22" y="54"/>
                          <a:pt x="0" y="53"/>
                          <a:pt x="8" y="79"/>
                        </a:cubicBezTo>
                        <a:cubicBezTo>
                          <a:pt x="18" y="82"/>
                          <a:pt x="27" y="85"/>
                          <a:pt x="33" y="91"/>
                        </a:cubicBezTo>
                        <a:cubicBezTo>
                          <a:pt x="43" y="63"/>
                          <a:pt x="35" y="34"/>
                          <a:pt x="37" y="35"/>
                        </a:cubicBezTo>
                        <a:cubicBezTo>
                          <a:pt x="38" y="37"/>
                          <a:pt x="53" y="70"/>
                          <a:pt x="43" y="102"/>
                        </a:cubicBezTo>
                        <a:cubicBezTo>
                          <a:pt x="49" y="110"/>
                          <a:pt x="51" y="121"/>
                          <a:pt x="52" y="131"/>
                        </a:cubicBezTo>
                        <a:cubicBezTo>
                          <a:pt x="87" y="80"/>
                          <a:pt x="62" y="17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5" name="Freeform 64">
                    <a:extLst>
                      <a:ext uri="{FF2B5EF4-FFF2-40B4-BE49-F238E27FC236}">
                        <a16:creationId xmlns:a16="http://schemas.microsoft.com/office/drawing/2014/main" id="{3213D674-A6CF-1991-9C29-8B764960A1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328" y="3912380"/>
                    <a:ext cx="104775" cy="65087"/>
                  </a:xfrm>
                  <a:custGeom>
                    <a:avLst/>
                    <a:gdLst>
                      <a:gd name="T0" fmla="*/ 0 w 58"/>
                      <a:gd name="T1" fmla="*/ 4 h 36"/>
                      <a:gd name="T2" fmla="*/ 38 w 58"/>
                      <a:gd name="T3" fmla="*/ 20 h 36"/>
                      <a:gd name="T4" fmla="*/ 29 w 58"/>
                      <a:gd name="T5" fmla="*/ 0 h 36"/>
                      <a:gd name="T6" fmla="*/ 58 w 58"/>
                      <a:gd name="T7" fmla="*/ 35 h 36"/>
                      <a:gd name="T8" fmla="*/ 55 w 58"/>
                      <a:gd name="T9" fmla="*/ 35 h 36"/>
                      <a:gd name="T10" fmla="*/ 0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0" y="4"/>
                        </a:moveTo>
                        <a:cubicBezTo>
                          <a:pt x="13" y="9"/>
                          <a:pt x="26" y="16"/>
                          <a:pt x="38" y="20"/>
                        </a:cubicBezTo>
                        <a:cubicBezTo>
                          <a:pt x="35" y="16"/>
                          <a:pt x="29" y="9"/>
                          <a:pt x="29" y="0"/>
                        </a:cubicBezTo>
                        <a:cubicBezTo>
                          <a:pt x="36" y="14"/>
                          <a:pt x="48" y="23"/>
                          <a:pt x="58" y="35"/>
                        </a:cubicBezTo>
                        <a:cubicBezTo>
                          <a:pt x="58" y="36"/>
                          <a:pt x="57" y="36"/>
                          <a:pt x="55" y="35"/>
                        </a:cubicBezTo>
                        <a:cubicBezTo>
                          <a:pt x="38" y="26"/>
                          <a:pt x="16" y="14"/>
                          <a:pt x="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6" name="Freeform 65">
                    <a:extLst>
                      <a:ext uri="{FF2B5EF4-FFF2-40B4-BE49-F238E27FC236}">
                        <a16:creationId xmlns:a16="http://schemas.microsoft.com/office/drawing/2014/main" id="{6737576F-F66E-0CE7-B240-69FACF4FF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98341" y="3536142"/>
                    <a:ext cx="209550" cy="215900"/>
                  </a:xfrm>
                  <a:custGeom>
                    <a:avLst/>
                    <a:gdLst>
                      <a:gd name="T0" fmla="*/ 43 w 115"/>
                      <a:gd name="T1" fmla="*/ 54 h 119"/>
                      <a:gd name="T2" fmla="*/ 100 w 115"/>
                      <a:gd name="T3" fmla="*/ 118 h 119"/>
                      <a:gd name="T4" fmla="*/ 18 w 115"/>
                      <a:gd name="T5" fmla="*/ 0 h 119"/>
                      <a:gd name="T6" fmla="*/ 108 w 115"/>
                      <a:gd name="T7" fmla="*/ 104 h 119"/>
                      <a:gd name="T8" fmla="*/ 107 w 115"/>
                      <a:gd name="T9" fmla="*/ 108 h 119"/>
                      <a:gd name="T10" fmla="*/ 43 w 115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5" h="119">
                        <a:moveTo>
                          <a:pt x="43" y="54"/>
                        </a:moveTo>
                        <a:cubicBezTo>
                          <a:pt x="57" y="89"/>
                          <a:pt x="101" y="119"/>
                          <a:pt x="100" y="118"/>
                        </a:cubicBezTo>
                        <a:cubicBezTo>
                          <a:pt x="41" y="101"/>
                          <a:pt x="0" y="49"/>
                          <a:pt x="18" y="0"/>
                        </a:cubicBezTo>
                        <a:cubicBezTo>
                          <a:pt x="66" y="52"/>
                          <a:pt x="115" y="39"/>
                          <a:pt x="108" y="104"/>
                        </a:cubicBezTo>
                        <a:cubicBezTo>
                          <a:pt x="108" y="105"/>
                          <a:pt x="108" y="107"/>
                          <a:pt x="107" y="108"/>
                        </a:cubicBezTo>
                        <a:cubicBezTo>
                          <a:pt x="107" y="112"/>
                          <a:pt x="71" y="86"/>
                          <a:pt x="43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7" name="Freeform 66">
                    <a:extLst>
                      <a:ext uri="{FF2B5EF4-FFF2-40B4-BE49-F238E27FC236}">
                        <a16:creationId xmlns:a16="http://schemas.microsoft.com/office/drawing/2014/main" id="{BC14865B-E4B6-99ED-BBD9-59758B50C2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216" y="3472642"/>
                    <a:ext cx="142875" cy="241300"/>
                  </a:xfrm>
                  <a:custGeom>
                    <a:avLst/>
                    <a:gdLst>
                      <a:gd name="T0" fmla="*/ 25 w 79"/>
                      <a:gd name="T1" fmla="*/ 0 h 133"/>
                      <a:gd name="T2" fmla="*/ 3 w 79"/>
                      <a:gd name="T3" fmla="*/ 75 h 133"/>
                      <a:gd name="T4" fmla="*/ 25 w 79"/>
                      <a:gd name="T5" fmla="*/ 90 h 133"/>
                      <a:gd name="T6" fmla="*/ 39 w 79"/>
                      <a:gd name="T7" fmla="*/ 38 h 133"/>
                      <a:gd name="T8" fmla="*/ 33 w 79"/>
                      <a:gd name="T9" fmla="*/ 102 h 133"/>
                      <a:gd name="T10" fmla="*/ 36 w 79"/>
                      <a:gd name="T11" fmla="*/ 133 h 133"/>
                      <a:gd name="T12" fmla="*/ 2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25" y="0"/>
                        </a:moveTo>
                        <a:cubicBezTo>
                          <a:pt x="21" y="52"/>
                          <a:pt x="0" y="47"/>
                          <a:pt x="3" y="75"/>
                        </a:cubicBezTo>
                        <a:cubicBezTo>
                          <a:pt x="12" y="79"/>
                          <a:pt x="20" y="83"/>
                          <a:pt x="25" y="90"/>
                        </a:cubicBezTo>
                        <a:cubicBezTo>
                          <a:pt x="40" y="65"/>
                          <a:pt x="37" y="36"/>
                          <a:pt x="39" y="38"/>
                        </a:cubicBezTo>
                        <a:cubicBezTo>
                          <a:pt x="40" y="39"/>
                          <a:pt x="48" y="74"/>
                          <a:pt x="33" y="102"/>
                        </a:cubicBezTo>
                        <a:cubicBezTo>
                          <a:pt x="37" y="111"/>
                          <a:pt x="37" y="122"/>
                          <a:pt x="36" y="133"/>
                        </a:cubicBezTo>
                        <a:cubicBezTo>
                          <a:pt x="79" y="90"/>
                          <a:pt x="66" y="25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8" name="Freeform 67">
                    <a:extLst>
                      <a:ext uri="{FF2B5EF4-FFF2-40B4-BE49-F238E27FC236}">
                        <a16:creationId xmlns:a16="http://schemas.microsoft.com/office/drawing/2014/main" id="{CACC2E07-483B-61D4-ED24-A827AAF96F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9153" y="3717117"/>
                    <a:ext cx="92075" cy="74612"/>
                  </a:xfrm>
                  <a:custGeom>
                    <a:avLst/>
                    <a:gdLst>
                      <a:gd name="T0" fmla="*/ 0 w 50"/>
                      <a:gd name="T1" fmla="*/ 0 h 41"/>
                      <a:gd name="T2" fmla="*/ 34 w 50"/>
                      <a:gd name="T3" fmla="*/ 23 h 41"/>
                      <a:gd name="T4" fmla="*/ 29 w 50"/>
                      <a:gd name="T5" fmla="*/ 2 h 41"/>
                      <a:gd name="T6" fmla="*/ 50 w 50"/>
                      <a:gd name="T7" fmla="*/ 40 h 41"/>
                      <a:gd name="T8" fmla="*/ 48 w 50"/>
                      <a:gd name="T9" fmla="*/ 40 h 41"/>
                      <a:gd name="T10" fmla="*/ 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0" y="0"/>
                        </a:moveTo>
                        <a:cubicBezTo>
                          <a:pt x="12" y="8"/>
                          <a:pt x="23" y="16"/>
                          <a:pt x="34" y="23"/>
                        </a:cubicBezTo>
                        <a:cubicBezTo>
                          <a:pt x="32" y="18"/>
                          <a:pt x="28" y="10"/>
                          <a:pt x="29" y="2"/>
                        </a:cubicBezTo>
                        <a:cubicBezTo>
                          <a:pt x="33" y="16"/>
                          <a:pt x="43" y="27"/>
                          <a:pt x="50" y="40"/>
                        </a:cubicBezTo>
                        <a:cubicBezTo>
                          <a:pt x="50" y="41"/>
                          <a:pt x="49" y="41"/>
                          <a:pt x="48" y="40"/>
                        </a:cubicBezTo>
                        <a:cubicBezTo>
                          <a:pt x="33" y="28"/>
                          <a:pt x="14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9" name="Freeform 68">
                    <a:extLst>
                      <a:ext uri="{FF2B5EF4-FFF2-40B4-BE49-F238E27FC236}">
                        <a16:creationId xmlns:a16="http://schemas.microsoft.com/office/drawing/2014/main" id="{C0B9E081-7CC7-3955-7976-9BF17DE932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491" y="3305955"/>
                    <a:ext cx="203200" cy="234950"/>
                  </a:xfrm>
                  <a:custGeom>
                    <a:avLst/>
                    <a:gdLst>
                      <a:gd name="T0" fmla="*/ 41 w 112"/>
                      <a:gd name="T1" fmla="*/ 56 h 129"/>
                      <a:gd name="T2" fmla="*/ 83 w 112"/>
                      <a:gd name="T3" fmla="*/ 128 h 129"/>
                      <a:gd name="T4" fmla="*/ 26 w 112"/>
                      <a:gd name="T5" fmla="*/ 0 h 129"/>
                      <a:gd name="T6" fmla="*/ 93 w 112"/>
                      <a:gd name="T7" fmla="*/ 116 h 129"/>
                      <a:gd name="T8" fmla="*/ 92 w 112"/>
                      <a:gd name="T9" fmla="*/ 120 h 129"/>
                      <a:gd name="T10" fmla="*/ 41 w 112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2" h="129">
                        <a:moveTo>
                          <a:pt x="41" y="56"/>
                        </a:moveTo>
                        <a:cubicBezTo>
                          <a:pt x="47" y="92"/>
                          <a:pt x="84" y="129"/>
                          <a:pt x="83" y="128"/>
                        </a:cubicBezTo>
                        <a:cubicBezTo>
                          <a:pt x="29" y="100"/>
                          <a:pt x="0" y="43"/>
                          <a:pt x="26" y="0"/>
                        </a:cubicBezTo>
                        <a:cubicBezTo>
                          <a:pt x="63" y="58"/>
                          <a:pt x="112" y="55"/>
                          <a:pt x="93" y="116"/>
                        </a:cubicBezTo>
                        <a:cubicBezTo>
                          <a:pt x="93" y="117"/>
                          <a:pt x="92" y="118"/>
                          <a:pt x="92" y="120"/>
                        </a:cubicBezTo>
                        <a:cubicBezTo>
                          <a:pt x="91" y="123"/>
                          <a:pt x="61" y="91"/>
                          <a:pt x="4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0" name="Freeform 69">
                    <a:extLst>
                      <a:ext uri="{FF2B5EF4-FFF2-40B4-BE49-F238E27FC236}">
                        <a16:creationId xmlns:a16="http://schemas.microsoft.com/office/drawing/2014/main" id="{5114FC9C-B66F-40DD-72F6-D745B86AB7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2953" y="3271030"/>
                    <a:ext cx="125412" cy="236537"/>
                  </a:xfrm>
                  <a:custGeom>
                    <a:avLst/>
                    <a:gdLst>
                      <a:gd name="T0" fmla="*/ 34 w 69"/>
                      <a:gd name="T1" fmla="*/ 0 h 130"/>
                      <a:gd name="T2" fmla="*/ 0 w 69"/>
                      <a:gd name="T3" fmla="*/ 68 h 130"/>
                      <a:gd name="T4" fmla="*/ 18 w 69"/>
                      <a:gd name="T5" fmla="*/ 87 h 130"/>
                      <a:gd name="T6" fmla="*/ 40 w 69"/>
                      <a:gd name="T7" fmla="*/ 39 h 130"/>
                      <a:gd name="T8" fmla="*/ 22 w 69"/>
                      <a:gd name="T9" fmla="*/ 100 h 130"/>
                      <a:gd name="T10" fmla="*/ 20 w 69"/>
                      <a:gd name="T11" fmla="*/ 130 h 130"/>
                      <a:gd name="T12" fmla="*/ 34 w 69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9" h="130">
                        <a:moveTo>
                          <a:pt x="34" y="0"/>
                        </a:moveTo>
                        <a:cubicBezTo>
                          <a:pt x="21" y="50"/>
                          <a:pt x="2" y="41"/>
                          <a:pt x="0" y="68"/>
                        </a:cubicBezTo>
                        <a:cubicBezTo>
                          <a:pt x="7" y="74"/>
                          <a:pt x="14" y="80"/>
                          <a:pt x="18" y="87"/>
                        </a:cubicBezTo>
                        <a:cubicBezTo>
                          <a:pt x="37" y="66"/>
                          <a:pt x="39" y="37"/>
                          <a:pt x="40" y="39"/>
                        </a:cubicBezTo>
                        <a:cubicBezTo>
                          <a:pt x="41" y="41"/>
                          <a:pt x="43" y="76"/>
                          <a:pt x="22" y="100"/>
                        </a:cubicBezTo>
                        <a:cubicBezTo>
                          <a:pt x="25" y="110"/>
                          <a:pt x="23" y="120"/>
                          <a:pt x="20" y="130"/>
                        </a:cubicBezTo>
                        <a:cubicBezTo>
                          <a:pt x="69" y="97"/>
                          <a:pt x="69" y="32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1" name="Freeform 70">
                    <a:extLst>
                      <a:ext uri="{FF2B5EF4-FFF2-40B4-BE49-F238E27FC236}">
                        <a16:creationId xmlns:a16="http://schemas.microsoft.com/office/drawing/2014/main" id="{BEBB26FE-AB28-E22D-6FA3-4427FF0A22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3501217"/>
                    <a:ext cx="74612" cy="88900"/>
                  </a:xfrm>
                  <a:custGeom>
                    <a:avLst/>
                    <a:gdLst>
                      <a:gd name="T0" fmla="*/ 0 w 41"/>
                      <a:gd name="T1" fmla="*/ 0 h 49"/>
                      <a:gd name="T2" fmla="*/ 29 w 41"/>
                      <a:gd name="T3" fmla="*/ 28 h 49"/>
                      <a:gd name="T4" fmla="*/ 27 w 41"/>
                      <a:gd name="T5" fmla="*/ 8 h 49"/>
                      <a:gd name="T6" fmla="*/ 41 w 41"/>
                      <a:gd name="T7" fmla="*/ 48 h 49"/>
                      <a:gd name="T8" fmla="*/ 38 w 41"/>
                      <a:gd name="T9" fmla="*/ 48 h 49"/>
                      <a:gd name="T10" fmla="*/ 0 w 41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" h="49">
                        <a:moveTo>
                          <a:pt x="0" y="0"/>
                        </a:moveTo>
                        <a:cubicBezTo>
                          <a:pt x="10" y="10"/>
                          <a:pt x="19" y="20"/>
                          <a:pt x="29" y="28"/>
                        </a:cubicBezTo>
                        <a:cubicBezTo>
                          <a:pt x="27" y="23"/>
                          <a:pt x="25" y="15"/>
                          <a:pt x="27" y="8"/>
                        </a:cubicBezTo>
                        <a:cubicBezTo>
                          <a:pt x="29" y="22"/>
                          <a:pt x="36" y="35"/>
                          <a:pt x="41" y="48"/>
                        </a:cubicBezTo>
                        <a:cubicBezTo>
                          <a:pt x="40" y="49"/>
                          <a:pt x="39" y="49"/>
                          <a:pt x="38" y="48"/>
                        </a:cubicBezTo>
                        <a:cubicBezTo>
                          <a:pt x="26" y="34"/>
                          <a:pt x="11" y="1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2" name="Freeform 71">
                    <a:extLst>
                      <a:ext uri="{FF2B5EF4-FFF2-40B4-BE49-F238E27FC236}">
                        <a16:creationId xmlns:a16="http://schemas.microsoft.com/office/drawing/2014/main" id="{2AB0C8F5-9F44-F852-2D2B-6101154DCC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2616" y="3069417"/>
                    <a:ext cx="190500" cy="244475"/>
                  </a:xfrm>
                  <a:custGeom>
                    <a:avLst/>
                    <a:gdLst>
                      <a:gd name="T0" fmla="*/ 36 w 104"/>
                      <a:gd name="T1" fmla="*/ 56 h 134"/>
                      <a:gd name="T2" fmla="*/ 63 w 104"/>
                      <a:gd name="T3" fmla="*/ 133 h 134"/>
                      <a:gd name="T4" fmla="*/ 33 w 104"/>
                      <a:gd name="T5" fmla="*/ 0 h 134"/>
                      <a:gd name="T6" fmla="*/ 75 w 104"/>
                      <a:gd name="T7" fmla="*/ 123 h 134"/>
                      <a:gd name="T8" fmla="*/ 73 w 104"/>
                      <a:gd name="T9" fmla="*/ 127 h 134"/>
                      <a:gd name="T10" fmla="*/ 36 w 104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4" h="134">
                        <a:moveTo>
                          <a:pt x="36" y="56"/>
                        </a:moveTo>
                        <a:cubicBezTo>
                          <a:pt x="35" y="92"/>
                          <a:pt x="65" y="134"/>
                          <a:pt x="63" y="133"/>
                        </a:cubicBezTo>
                        <a:cubicBezTo>
                          <a:pt x="17" y="97"/>
                          <a:pt x="0" y="36"/>
                          <a:pt x="33" y="0"/>
                        </a:cubicBezTo>
                        <a:cubicBezTo>
                          <a:pt x="57" y="63"/>
                          <a:pt x="104" y="68"/>
                          <a:pt x="75" y="123"/>
                        </a:cubicBezTo>
                        <a:cubicBezTo>
                          <a:pt x="75" y="124"/>
                          <a:pt x="74" y="126"/>
                          <a:pt x="73" y="127"/>
                        </a:cubicBezTo>
                        <a:cubicBezTo>
                          <a:pt x="72" y="130"/>
                          <a:pt x="49" y="94"/>
                          <a:pt x="36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3" name="Freeform 72">
                    <a:extLst>
                      <a:ext uri="{FF2B5EF4-FFF2-40B4-BE49-F238E27FC236}">
                        <a16:creationId xmlns:a16="http://schemas.microsoft.com/office/drawing/2014/main" id="{630B7140-7D79-934B-4F5D-0E78FB3479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49141" y="3066242"/>
                    <a:ext cx="133350" cy="222250"/>
                  </a:xfrm>
                  <a:custGeom>
                    <a:avLst/>
                    <a:gdLst>
                      <a:gd name="T0" fmla="*/ 45 w 73"/>
                      <a:gd name="T1" fmla="*/ 0 h 122"/>
                      <a:gd name="T2" fmla="*/ 0 w 73"/>
                      <a:gd name="T3" fmla="*/ 59 h 122"/>
                      <a:gd name="T4" fmla="*/ 14 w 73"/>
                      <a:gd name="T5" fmla="*/ 80 h 122"/>
                      <a:gd name="T6" fmla="*/ 44 w 73"/>
                      <a:gd name="T7" fmla="*/ 39 h 122"/>
                      <a:gd name="T8" fmla="*/ 16 w 73"/>
                      <a:gd name="T9" fmla="*/ 94 h 122"/>
                      <a:gd name="T10" fmla="*/ 8 w 73"/>
                      <a:gd name="T11" fmla="*/ 122 h 122"/>
                      <a:gd name="T12" fmla="*/ 45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45" y="0"/>
                        </a:moveTo>
                        <a:cubicBezTo>
                          <a:pt x="23" y="46"/>
                          <a:pt x="6" y="34"/>
                          <a:pt x="0" y="59"/>
                        </a:cubicBezTo>
                        <a:cubicBezTo>
                          <a:pt x="6" y="65"/>
                          <a:pt x="11" y="72"/>
                          <a:pt x="14" y="80"/>
                        </a:cubicBezTo>
                        <a:cubicBezTo>
                          <a:pt x="35" y="63"/>
                          <a:pt x="43" y="36"/>
                          <a:pt x="44" y="39"/>
                        </a:cubicBezTo>
                        <a:cubicBezTo>
                          <a:pt x="44" y="41"/>
                          <a:pt x="39" y="74"/>
                          <a:pt x="16" y="94"/>
                        </a:cubicBezTo>
                        <a:cubicBezTo>
                          <a:pt x="16" y="103"/>
                          <a:pt x="12" y="113"/>
                          <a:pt x="8" y="122"/>
                        </a:cubicBezTo>
                        <a:cubicBezTo>
                          <a:pt x="61" y="99"/>
                          <a:pt x="73" y="3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4" name="Freeform 73">
                    <a:extLst>
                      <a:ext uri="{FF2B5EF4-FFF2-40B4-BE49-F238E27FC236}">
                        <a16:creationId xmlns:a16="http://schemas.microsoft.com/office/drawing/2014/main" id="{0ADF0C3A-1F80-396D-EE00-AAA4FA053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628" y="3271030"/>
                    <a:ext cx="55562" cy="98425"/>
                  </a:xfrm>
                  <a:custGeom>
                    <a:avLst/>
                    <a:gdLst>
                      <a:gd name="T0" fmla="*/ 0 w 30"/>
                      <a:gd name="T1" fmla="*/ 0 h 54"/>
                      <a:gd name="T2" fmla="*/ 22 w 30"/>
                      <a:gd name="T3" fmla="*/ 32 h 54"/>
                      <a:gd name="T4" fmla="*/ 24 w 30"/>
                      <a:gd name="T5" fmla="*/ 12 h 54"/>
                      <a:gd name="T6" fmla="*/ 30 w 30"/>
                      <a:gd name="T7" fmla="*/ 53 h 54"/>
                      <a:gd name="T8" fmla="*/ 28 w 30"/>
                      <a:gd name="T9" fmla="*/ 52 h 54"/>
                      <a:gd name="T10" fmla="*/ 0 w 30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0" h="54">
                        <a:moveTo>
                          <a:pt x="0" y="0"/>
                        </a:moveTo>
                        <a:cubicBezTo>
                          <a:pt x="7" y="11"/>
                          <a:pt x="15" y="22"/>
                          <a:pt x="22" y="32"/>
                        </a:cubicBezTo>
                        <a:cubicBezTo>
                          <a:pt x="22" y="27"/>
                          <a:pt x="21" y="19"/>
                          <a:pt x="24" y="12"/>
                        </a:cubicBezTo>
                        <a:cubicBezTo>
                          <a:pt x="23" y="26"/>
                          <a:pt x="28" y="39"/>
                          <a:pt x="30" y="53"/>
                        </a:cubicBezTo>
                        <a:cubicBezTo>
                          <a:pt x="29" y="54"/>
                          <a:pt x="28" y="54"/>
                          <a:pt x="28" y="52"/>
                        </a:cubicBezTo>
                        <a:cubicBezTo>
                          <a:pt x="19" y="36"/>
                          <a:pt x="8" y="1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5" name="Freeform 74">
                    <a:extLst>
                      <a:ext uri="{FF2B5EF4-FFF2-40B4-BE49-F238E27FC236}">
                        <a16:creationId xmlns:a16="http://schemas.microsoft.com/office/drawing/2014/main" id="{ABA12095-27A2-0ED4-D048-5DDBFBEF57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016" y="2847167"/>
                    <a:ext cx="171450" cy="244475"/>
                  </a:xfrm>
                  <a:custGeom>
                    <a:avLst/>
                    <a:gdLst>
                      <a:gd name="T0" fmla="*/ 31 w 94"/>
                      <a:gd name="T1" fmla="*/ 55 h 134"/>
                      <a:gd name="T2" fmla="*/ 43 w 94"/>
                      <a:gd name="T3" fmla="*/ 133 h 134"/>
                      <a:gd name="T4" fmla="*/ 38 w 94"/>
                      <a:gd name="T5" fmla="*/ 0 h 134"/>
                      <a:gd name="T6" fmla="*/ 57 w 94"/>
                      <a:gd name="T7" fmla="*/ 126 h 134"/>
                      <a:gd name="T8" fmla="*/ 54 w 94"/>
                      <a:gd name="T9" fmla="*/ 129 h 134"/>
                      <a:gd name="T10" fmla="*/ 31 w 94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4" h="134">
                        <a:moveTo>
                          <a:pt x="31" y="55"/>
                        </a:moveTo>
                        <a:cubicBezTo>
                          <a:pt x="24" y="88"/>
                          <a:pt x="44" y="134"/>
                          <a:pt x="43" y="133"/>
                        </a:cubicBezTo>
                        <a:cubicBezTo>
                          <a:pt x="5" y="90"/>
                          <a:pt x="0" y="29"/>
                          <a:pt x="38" y="0"/>
                        </a:cubicBezTo>
                        <a:cubicBezTo>
                          <a:pt x="50" y="65"/>
                          <a:pt x="94" y="79"/>
                          <a:pt x="57" y="126"/>
                        </a:cubicBezTo>
                        <a:cubicBezTo>
                          <a:pt x="56" y="127"/>
                          <a:pt x="55" y="128"/>
                          <a:pt x="54" y="129"/>
                        </a:cubicBezTo>
                        <a:cubicBezTo>
                          <a:pt x="52" y="132"/>
                          <a:pt x="37" y="93"/>
                          <a:pt x="31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6" name="Freeform 75">
                    <a:extLst>
                      <a:ext uri="{FF2B5EF4-FFF2-40B4-BE49-F238E27FC236}">
                        <a16:creationId xmlns:a16="http://schemas.microsoft.com/office/drawing/2014/main" id="{FF88116D-6139-E96B-6323-57D18C47C5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2872567"/>
                    <a:ext cx="141287" cy="200025"/>
                  </a:xfrm>
                  <a:custGeom>
                    <a:avLst/>
                    <a:gdLst>
                      <a:gd name="T0" fmla="*/ 58 w 78"/>
                      <a:gd name="T1" fmla="*/ 0 h 110"/>
                      <a:gd name="T2" fmla="*/ 4 w 78"/>
                      <a:gd name="T3" fmla="*/ 48 h 110"/>
                      <a:gd name="T4" fmla="*/ 13 w 78"/>
                      <a:gd name="T5" fmla="*/ 72 h 110"/>
                      <a:gd name="T6" fmla="*/ 50 w 78"/>
                      <a:gd name="T7" fmla="*/ 37 h 110"/>
                      <a:gd name="T8" fmla="*/ 13 w 78"/>
                      <a:gd name="T9" fmla="*/ 85 h 110"/>
                      <a:gd name="T10" fmla="*/ 0 w 78"/>
                      <a:gd name="T11" fmla="*/ 110 h 110"/>
                      <a:gd name="T12" fmla="*/ 58 w 78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" h="110">
                        <a:moveTo>
                          <a:pt x="58" y="0"/>
                        </a:moveTo>
                        <a:cubicBezTo>
                          <a:pt x="29" y="40"/>
                          <a:pt x="15" y="25"/>
                          <a:pt x="4" y="48"/>
                        </a:cubicBezTo>
                        <a:cubicBezTo>
                          <a:pt x="8" y="56"/>
                          <a:pt x="12" y="63"/>
                          <a:pt x="13" y="72"/>
                        </a:cubicBezTo>
                        <a:cubicBezTo>
                          <a:pt x="37" y="59"/>
                          <a:pt x="50" y="35"/>
                          <a:pt x="50" y="37"/>
                        </a:cubicBezTo>
                        <a:cubicBezTo>
                          <a:pt x="50" y="39"/>
                          <a:pt x="39" y="70"/>
                          <a:pt x="13" y="85"/>
                        </a:cubicBezTo>
                        <a:cubicBezTo>
                          <a:pt x="11" y="94"/>
                          <a:pt x="6" y="102"/>
                          <a:pt x="0" y="110"/>
                        </a:cubicBezTo>
                        <a:cubicBezTo>
                          <a:pt x="55" y="98"/>
                          <a:pt x="78" y="41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7" name="Freeform 76">
                    <a:extLst>
                      <a:ext uri="{FF2B5EF4-FFF2-40B4-BE49-F238E27FC236}">
                        <a16:creationId xmlns:a16="http://schemas.microsoft.com/office/drawing/2014/main" id="{1286D918-5AA0-94A5-8301-2838A327F8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9453" y="3047192"/>
                    <a:ext cx="38100" cy="106362"/>
                  </a:xfrm>
                  <a:custGeom>
                    <a:avLst/>
                    <a:gdLst>
                      <a:gd name="T0" fmla="*/ 0 w 21"/>
                      <a:gd name="T1" fmla="*/ 0 h 58"/>
                      <a:gd name="T2" fmla="*/ 15 w 21"/>
                      <a:gd name="T3" fmla="*/ 35 h 58"/>
                      <a:gd name="T4" fmla="*/ 21 w 21"/>
                      <a:gd name="T5" fmla="*/ 16 h 58"/>
                      <a:gd name="T6" fmla="*/ 19 w 21"/>
                      <a:gd name="T7" fmla="*/ 57 h 58"/>
                      <a:gd name="T8" fmla="*/ 17 w 21"/>
                      <a:gd name="T9" fmla="*/ 56 h 58"/>
                      <a:gd name="T10" fmla="*/ 0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0" y="0"/>
                        </a:moveTo>
                        <a:cubicBezTo>
                          <a:pt x="5" y="12"/>
                          <a:pt x="10" y="25"/>
                          <a:pt x="15" y="35"/>
                        </a:cubicBezTo>
                        <a:cubicBezTo>
                          <a:pt x="16" y="30"/>
                          <a:pt x="16" y="22"/>
                          <a:pt x="21" y="16"/>
                        </a:cubicBezTo>
                        <a:cubicBezTo>
                          <a:pt x="18" y="30"/>
                          <a:pt x="20" y="43"/>
                          <a:pt x="19" y="57"/>
                        </a:cubicBezTo>
                        <a:cubicBezTo>
                          <a:pt x="19" y="58"/>
                          <a:pt x="18" y="57"/>
                          <a:pt x="17" y="56"/>
                        </a:cubicBezTo>
                        <a:cubicBezTo>
                          <a:pt x="11" y="39"/>
                          <a:pt x="5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8" name="Freeform 77">
                    <a:extLst>
                      <a:ext uri="{FF2B5EF4-FFF2-40B4-BE49-F238E27FC236}">
                        <a16:creationId xmlns:a16="http://schemas.microsoft.com/office/drawing/2014/main" id="{4ADB53EA-EC45-3B6E-028E-99298195D6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4691" y="2629680"/>
                    <a:ext cx="157162" cy="236537"/>
                  </a:xfrm>
                  <a:custGeom>
                    <a:avLst/>
                    <a:gdLst>
                      <a:gd name="T0" fmla="*/ 31 w 87"/>
                      <a:gd name="T1" fmla="*/ 51 h 130"/>
                      <a:gd name="T2" fmla="*/ 28 w 87"/>
                      <a:gd name="T3" fmla="*/ 128 h 130"/>
                      <a:gd name="T4" fmla="*/ 48 w 87"/>
                      <a:gd name="T5" fmla="*/ 0 h 130"/>
                      <a:gd name="T6" fmla="*/ 42 w 87"/>
                      <a:gd name="T7" fmla="*/ 124 h 130"/>
                      <a:gd name="T8" fmla="*/ 39 w 87"/>
                      <a:gd name="T9" fmla="*/ 127 h 130"/>
                      <a:gd name="T10" fmla="*/ 31 w 87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7" h="130">
                        <a:moveTo>
                          <a:pt x="31" y="51"/>
                        </a:moveTo>
                        <a:cubicBezTo>
                          <a:pt x="18" y="82"/>
                          <a:pt x="29" y="130"/>
                          <a:pt x="28" y="128"/>
                        </a:cubicBezTo>
                        <a:cubicBezTo>
                          <a:pt x="0" y="80"/>
                          <a:pt x="6" y="21"/>
                          <a:pt x="48" y="0"/>
                        </a:cubicBezTo>
                        <a:cubicBezTo>
                          <a:pt x="47" y="64"/>
                          <a:pt x="87" y="86"/>
                          <a:pt x="42" y="124"/>
                        </a:cubicBezTo>
                        <a:cubicBezTo>
                          <a:pt x="41" y="125"/>
                          <a:pt x="40" y="126"/>
                          <a:pt x="39" y="127"/>
                        </a:cubicBezTo>
                        <a:cubicBezTo>
                          <a:pt x="37" y="129"/>
                          <a:pt x="29" y="89"/>
                          <a:pt x="31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9" name="Freeform 78">
                    <a:extLst>
                      <a:ext uri="{FF2B5EF4-FFF2-40B4-BE49-F238E27FC236}">
                        <a16:creationId xmlns:a16="http://schemas.microsoft.com/office/drawing/2014/main" id="{86CC54D0-818D-C030-A3B6-0904EF8C58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178" y="2682067"/>
                    <a:ext cx="158750" cy="171450"/>
                  </a:xfrm>
                  <a:custGeom>
                    <a:avLst/>
                    <a:gdLst>
                      <a:gd name="T0" fmla="*/ 75 w 87"/>
                      <a:gd name="T1" fmla="*/ 0 h 94"/>
                      <a:gd name="T2" fmla="*/ 15 w 87"/>
                      <a:gd name="T3" fmla="*/ 36 h 94"/>
                      <a:gd name="T4" fmla="*/ 20 w 87"/>
                      <a:gd name="T5" fmla="*/ 60 h 94"/>
                      <a:gd name="T6" fmla="*/ 61 w 87"/>
                      <a:gd name="T7" fmla="*/ 34 h 94"/>
                      <a:gd name="T8" fmla="*/ 17 w 87"/>
                      <a:gd name="T9" fmla="*/ 73 h 94"/>
                      <a:gd name="T10" fmla="*/ 0 w 87"/>
                      <a:gd name="T11" fmla="*/ 94 h 94"/>
                      <a:gd name="T12" fmla="*/ 75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75" y="0"/>
                        </a:moveTo>
                        <a:cubicBezTo>
                          <a:pt x="40" y="33"/>
                          <a:pt x="30" y="16"/>
                          <a:pt x="15" y="36"/>
                        </a:cubicBezTo>
                        <a:cubicBezTo>
                          <a:pt x="18" y="44"/>
                          <a:pt x="20" y="52"/>
                          <a:pt x="20" y="60"/>
                        </a:cubicBezTo>
                        <a:cubicBezTo>
                          <a:pt x="45" y="53"/>
                          <a:pt x="61" y="32"/>
                          <a:pt x="61" y="34"/>
                        </a:cubicBezTo>
                        <a:cubicBezTo>
                          <a:pt x="61" y="36"/>
                          <a:pt x="45" y="64"/>
                          <a:pt x="17" y="73"/>
                        </a:cubicBezTo>
                        <a:cubicBezTo>
                          <a:pt x="14" y="81"/>
                          <a:pt x="7" y="88"/>
                          <a:pt x="0" y="94"/>
                        </a:cubicBezTo>
                        <a:cubicBezTo>
                          <a:pt x="55" y="93"/>
                          <a:pt x="87" y="42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0" name="Freeform 79">
                    <a:extLst>
                      <a:ext uri="{FF2B5EF4-FFF2-40B4-BE49-F238E27FC236}">
                        <a16:creationId xmlns:a16="http://schemas.microsoft.com/office/drawing/2014/main" id="{C8BFAAA3-D293-820E-3BCE-04AD796428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078" y="2821767"/>
                    <a:ext cx="30162" cy="106362"/>
                  </a:xfrm>
                  <a:custGeom>
                    <a:avLst/>
                    <a:gdLst>
                      <a:gd name="T0" fmla="*/ 0 w 17"/>
                      <a:gd name="T1" fmla="*/ 0 h 58"/>
                      <a:gd name="T2" fmla="*/ 8 w 17"/>
                      <a:gd name="T3" fmla="*/ 36 h 58"/>
                      <a:gd name="T4" fmla="*/ 17 w 17"/>
                      <a:gd name="T5" fmla="*/ 19 h 58"/>
                      <a:gd name="T6" fmla="*/ 7 w 17"/>
                      <a:gd name="T7" fmla="*/ 57 h 58"/>
                      <a:gd name="T8" fmla="*/ 6 w 17"/>
                      <a:gd name="T9" fmla="*/ 56 h 58"/>
                      <a:gd name="T10" fmla="*/ 0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0" y="0"/>
                        </a:moveTo>
                        <a:cubicBezTo>
                          <a:pt x="2" y="12"/>
                          <a:pt x="5" y="25"/>
                          <a:pt x="8" y="36"/>
                        </a:cubicBezTo>
                        <a:cubicBezTo>
                          <a:pt x="9" y="32"/>
                          <a:pt x="11" y="24"/>
                          <a:pt x="17" y="19"/>
                        </a:cubicBezTo>
                        <a:cubicBezTo>
                          <a:pt x="11" y="31"/>
                          <a:pt x="11" y="45"/>
                          <a:pt x="7" y="57"/>
                        </a:cubicBezTo>
                        <a:cubicBezTo>
                          <a:pt x="7" y="58"/>
                          <a:pt x="6" y="58"/>
                          <a:pt x="6" y="56"/>
                        </a:cubicBezTo>
                        <a:cubicBezTo>
                          <a:pt x="3" y="39"/>
                          <a:pt x="1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1" name="Freeform 80">
                    <a:extLst>
                      <a:ext uri="{FF2B5EF4-FFF2-40B4-BE49-F238E27FC236}">
                        <a16:creationId xmlns:a16="http://schemas.microsoft.com/office/drawing/2014/main" id="{007F9E6F-1391-1C4D-5AF5-BC57757BBC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2003" y="2437592"/>
                    <a:ext cx="149225" cy="220662"/>
                  </a:xfrm>
                  <a:custGeom>
                    <a:avLst/>
                    <a:gdLst>
                      <a:gd name="T0" fmla="*/ 35 w 82"/>
                      <a:gd name="T1" fmla="*/ 46 h 121"/>
                      <a:gd name="T2" fmla="*/ 18 w 82"/>
                      <a:gd name="T3" fmla="*/ 119 h 121"/>
                      <a:gd name="T4" fmla="*/ 60 w 82"/>
                      <a:gd name="T5" fmla="*/ 0 h 121"/>
                      <a:gd name="T6" fmla="*/ 33 w 82"/>
                      <a:gd name="T7" fmla="*/ 118 h 121"/>
                      <a:gd name="T8" fmla="*/ 29 w 82"/>
                      <a:gd name="T9" fmla="*/ 120 h 121"/>
                      <a:gd name="T10" fmla="*/ 35 w 82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2" h="121">
                        <a:moveTo>
                          <a:pt x="35" y="46"/>
                        </a:moveTo>
                        <a:cubicBezTo>
                          <a:pt x="17" y="73"/>
                          <a:pt x="19" y="121"/>
                          <a:pt x="18" y="119"/>
                        </a:cubicBezTo>
                        <a:cubicBezTo>
                          <a:pt x="0" y="68"/>
                          <a:pt x="16" y="12"/>
                          <a:pt x="60" y="0"/>
                        </a:cubicBezTo>
                        <a:cubicBezTo>
                          <a:pt x="48" y="61"/>
                          <a:pt x="82" y="89"/>
                          <a:pt x="33" y="118"/>
                        </a:cubicBezTo>
                        <a:cubicBezTo>
                          <a:pt x="31" y="118"/>
                          <a:pt x="30" y="119"/>
                          <a:pt x="29" y="120"/>
                        </a:cubicBezTo>
                        <a:cubicBezTo>
                          <a:pt x="26" y="121"/>
                          <a:pt x="26" y="82"/>
                          <a:pt x="35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2" name="Freeform 81">
                    <a:extLst>
                      <a:ext uri="{FF2B5EF4-FFF2-40B4-BE49-F238E27FC236}">
                        <a16:creationId xmlns:a16="http://schemas.microsoft.com/office/drawing/2014/main" id="{B8777B48-8BCA-BFE4-7C7F-4136D7E9CD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65028" y="2513792"/>
                    <a:ext cx="168275" cy="157162"/>
                  </a:xfrm>
                  <a:custGeom>
                    <a:avLst/>
                    <a:gdLst>
                      <a:gd name="T0" fmla="*/ 89 w 93"/>
                      <a:gd name="T1" fmla="*/ 0 h 86"/>
                      <a:gd name="T2" fmla="*/ 25 w 93"/>
                      <a:gd name="T3" fmla="*/ 24 h 86"/>
                      <a:gd name="T4" fmla="*/ 25 w 93"/>
                      <a:gd name="T5" fmla="*/ 47 h 86"/>
                      <a:gd name="T6" fmla="*/ 69 w 93"/>
                      <a:gd name="T7" fmla="*/ 30 h 86"/>
                      <a:gd name="T8" fmla="*/ 20 w 93"/>
                      <a:gd name="T9" fmla="*/ 59 h 86"/>
                      <a:gd name="T10" fmla="*/ 0 w 93"/>
                      <a:gd name="T11" fmla="*/ 77 h 86"/>
                      <a:gd name="T12" fmla="*/ 89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89" y="0"/>
                        </a:moveTo>
                        <a:cubicBezTo>
                          <a:pt x="50" y="25"/>
                          <a:pt x="43" y="7"/>
                          <a:pt x="25" y="24"/>
                        </a:cubicBezTo>
                        <a:cubicBezTo>
                          <a:pt x="26" y="32"/>
                          <a:pt x="27" y="40"/>
                          <a:pt x="25" y="47"/>
                        </a:cubicBezTo>
                        <a:cubicBezTo>
                          <a:pt x="51" y="45"/>
                          <a:pt x="70" y="28"/>
                          <a:pt x="69" y="30"/>
                        </a:cubicBezTo>
                        <a:cubicBezTo>
                          <a:pt x="68" y="31"/>
                          <a:pt x="48" y="55"/>
                          <a:pt x="20" y="59"/>
                        </a:cubicBezTo>
                        <a:cubicBezTo>
                          <a:pt x="15" y="66"/>
                          <a:pt x="8" y="72"/>
                          <a:pt x="0" y="77"/>
                        </a:cubicBezTo>
                        <a:cubicBezTo>
                          <a:pt x="53" y="86"/>
                          <a:pt x="93" y="43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3" name="Freeform 82">
                    <a:extLst>
                      <a:ext uri="{FF2B5EF4-FFF2-40B4-BE49-F238E27FC236}">
                        <a16:creationId xmlns:a16="http://schemas.microsoft.com/office/drawing/2014/main" id="{FD2BF046-20A8-877E-D7F4-65D3CED7E6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753" y="2616980"/>
                    <a:ext cx="33337" cy="103187"/>
                  </a:xfrm>
                  <a:custGeom>
                    <a:avLst/>
                    <a:gdLst>
                      <a:gd name="T0" fmla="*/ 5 w 18"/>
                      <a:gd name="T1" fmla="*/ 0 h 57"/>
                      <a:gd name="T2" fmla="*/ 6 w 18"/>
                      <a:gd name="T3" fmla="*/ 36 h 57"/>
                      <a:gd name="T4" fmla="*/ 18 w 18"/>
                      <a:gd name="T5" fmla="*/ 21 h 57"/>
                      <a:gd name="T6" fmla="*/ 1 w 18"/>
                      <a:gd name="T7" fmla="*/ 56 h 57"/>
                      <a:gd name="T8" fmla="*/ 0 w 18"/>
                      <a:gd name="T9" fmla="*/ 55 h 57"/>
                      <a:gd name="T10" fmla="*/ 5 w 18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57">
                        <a:moveTo>
                          <a:pt x="5" y="0"/>
                        </a:moveTo>
                        <a:cubicBezTo>
                          <a:pt x="5" y="12"/>
                          <a:pt x="5" y="25"/>
                          <a:pt x="6" y="36"/>
                        </a:cubicBezTo>
                        <a:cubicBezTo>
                          <a:pt x="8" y="32"/>
                          <a:pt x="11" y="25"/>
                          <a:pt x="18" y="21"/>
                        </a:cubicBezTo>
                        <a:cubicBezTo>
                          <a:pt x="10" y="32"/>
                          <a:pt x="7" y="45"/>
                          <a:pt x="1" y="56"/>
                        </a:cubicBezTo>
                        <a:cubicBezTo>
                          <a:pt x="1" y="57"/>
                          <a:pt x="0" y="56"/>
                          <a:pt x="0" y="55"/>
                        </a:cubicBezTo>
                        <a:cubicBezTo>
                          <a:pt x="1" y="38"/>
                          <a:pt x="3" y="16"/>
                          <a:pt x="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4" name="Freeform 83">
                    <a:extLst>
                      <a:ext uri="{FF2B5EF4-FFF2-40B4-BE49-F238E27FC236}">
                        <a16:creationId xmlns:a16="http://schemas.microsoft.com/office/drawing/2014/main" id="{2CCE00DF-8410-DA91-8500-D8C875617E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5828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8 w 75"/>
                      <a:gd name="T3" fmla="*/ 106 h 109"/>
                      <a:gd name="T4" fmla="*/ 70 w 75"/>
                      <a:gd name="T5" fmla="*/ 0 h 109"/>
                      <a:gd name="T6" fmla="*/ 22 w 75"/>
                      <a:gd name="T7" fmla="*/ 107 h 109"/>
                      <a:gd name="T8" fmla="*/ 18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15" y="62"/>
                          <a:pt x="8" y="108"/>
                          <a:pt x="8" y="106"/>
                        </a:cubicBezTo>
                        <a:cubicBezTo>
                          <a:pt x="0" y="54"/>
                          <a:pt x="26" y="4"/>
                          <a:pt x="70" y="0"/>
                        </a:cubicBezTo>
                        <a:cubicBezTo>
                          <a:pt x="47" y="56"/>
                          <a:pt x="75" y="89"/>
                          <a:pt x="22" y="107"/>
                        </a:cubicBezTo>
                        <a:cubicBezTo>
                          <a:pt x="21" y="108"/>
                          <a:pt x="19" y="108"/>
                          <a:pt x="18" y="108"/>
                        </a:cubicBezTo>
                        <a:cubicBezTo>
                          <a:pt x="15" y="109"/>
                          <a:pt x="23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5" name="Freeform 84">
                    <a:extLst>
                      <a:ext uri="{FF2B5EF4-FFF2-40B4-BE49-F238E27FC236}">
                        <a16:creationId xmlns:a16="http://schemas.microsoft.com/office/drawing/2014/main" id="{1BA4967F-79E6-9CDC-B178-5FFEAE44E5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8216" y="2375680"/>
                    <a:ext cx="179387" cy="141287"/>
                  </a:xfrm>
                  <a:custGeom>
                    <a:avLst/>
                    <a:gdLst>
                      <a:gd name="T0" fmla="*/ 99 w 99"/>
                      <a:gd name="T1" fmla="*/ 2 h 77"/>
                      <a:gd name="T2" fmla="*/ 33 w 99"/>
                      <a:gd name="T3" fmla="*/ 12 h 77"/>
                      <a:gd name="T4" fmla="*/ 29 w 99"/>
                      <a:gd name="T5" fmla="*/ 35 h 77"/>
                      <a:gd name="T6" fmla="*/ 75 w 99"/>
                      <a:gd name="T7" fmla="*/ 26 h 77"/>
                      <a:gd name="T8" fmla="*/ 22 w 99"/>
                      <a:gd name="T9" fmla="*/ 45 h 77"/>
                      <a:gd name="T10" fmla="*/ 0 w 99"/>
                      <a:gd name="T11" fmla="*/ 59 h 77"/>
                      <a:gd name="T12" fmla="*/ 99 w 99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9" h="77">
                        <a:moveTo>
                          <a:pt x="99" y="2"/>
                        </a:moveTo>
                        <a:cubicBezTo>
                          <a:pt x="57" y="18"/>
                          <a:pt x="53" y="0"/>
                          <a:pt x="33" y="12"/>
                        </a:cubicBezTo>
                        <a:cubicBezTo>
                          <a:pt x="33" y="20"/>
                          <a:pt x="32" y="28"/>
                          <a:pt x="29" y="35"/>
                        </a:cubicBezTo>
                        <a:cubicBezTo>
                          <a:pt x="54" y="37"/>
                          <a:pt x="76" y="25"/>
                          <a:pt x="75" y="26"/>
                        </a:cubicBezTo>
                        <a:cubicBezTo>
                          <a:pt x="74" y="28"/>
                          <a:pt x="50" y="47"/>
                          <a:pt x="22" y="45"/>
                        </a:cubicBezTo>
                        <a:cubicBezTo>
                          <a:pt x="17" y="51"/>
                          <a:pt x="8" y="55"/>
                          <a:pt x="0" y="59"/>
                        </a:cubicBezTo>
                        <a:cubicBezTo>
                          <a:pt x="49" y="77"/>
                          <a:pt x="95" y="43"/>
                          <a:pt x="9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6" name="Freeform 85">
                    <a:extLst>
                      <a:ext uri="{FF2B5EF4-FFF2-40B4-BE49-F238E27FC236}">
                        <a16:creationId xmlns:a16="http://schemas.microsoft.com/office/drawing/2014/main" id="{1817497D-17D8-CBA4-2FA8-ED3EAF694C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7416" y="2442355"/>
                    <a:ext cx="42862" cy="95250"/>
                  </a:xfrm>
                  <a:custGeom>
                    <a:avLst/>
                    <a:gdLst>
                      <a:gd name="T0" fmla="*/ 15 w 24"/>
                      <a:gd name="T1" fmla="*/ 0 h 53"/>
                      <a:gd name="T2" fmla="*/ 10 w 24"/>
                      <a:gd name="T3" fmla="*/ 34 h 53"/>
                      <a:gd name="T4" fmla="*/ 24 w 24"/>
                      <a:gd name="T5" fmla="*/ 23 h 53"/>
                      <a:gd name="T6" fmla="*/ 2 w 24"/>
                      <a:gd name="T7" fmla="*/ 53 h 53"/>
                      <a:gd name="T8" fmla="*/ 1 w 24"/>
                      <a:gd name="T9" fmla="*/ 51 h 53"/>
                      <a:gd name="T10" fmla="*/ 15 w 24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53">
                        <a:moveTo>
                          <a:pt x="15" y="0"/>
                        </a:moveTo>
                        <a:cubicBezTo>
                          <a:pt x="13" y="11"/>
                          <a:pt x="11" y="23"/>
                          <a:pt x="10" y="34"/>
                        </a:cubicBezTo>
                        <a:cubicBezTo>
                          <a:pt x="13" y="31"/>
                          <a:pt x="17" y="25"/>
                          <a:pt x="24" y="23"/>
                        </a:cubicBezTo>
                        <a:cubicBezTo>
                          <a:pt x="14" y="31"/>
                          <a:pt x="9" y="43"/>
                          <a:pt x="2" y="53"/>
                        </a:cubicBezTo>
                        <a:cubicBezTo>
                          <a:pt x="1" y="53"/>
                          <a:pt x="0" y="52"/>
                          <a:pt x="1" y="51"/>
                        </a:cubicBezTo>
                        <a:cubicBezTo>
                          <a:pt x="5" y="35"/>
                          <a:pt x="10" y="15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7" name="Freeform 86">
                    <a:extLst>
                      <a:ext uri="{FF2B5EF4-FFF2-40B4-BE49-F238E27FC236}">
                        <a16:creationId xmlns:a16="http://schemas.microsoft.com/office/drawing/2014/main" id="{D89508EE-32A8-7560-E12D-C479EC2AEA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8228" y="2148667"/>
                    <a:ext cx="144462" cy="179387"/>
                  </a:xfrm>
                  <a:custGeom>
                    <a:avLst/>
                    <a:gdLst>
                      <a:gd name="T0" fmla="*/ 41 w 79"/>
                      <a:gd name="T1" fmla="*/ 36 h 99"/>
                      <a:gd name="T2" fmla="*/ 0 w 79"/>
                      <a:gd name="T3" fmla="*/ 94 h 99"/>
                      <a:gd name="T4" fmla="*/ 79 w 79"/>
                      <a:gd name="T5" fmla="*/ 5 h 99"/>
                      <a:gd name="T6" fmla="*/ 13 w 79"/>
                      <a:gd name="T7" fmla="*/ 98 h 99"/>
                      <a:gd name="T8" fmla="*/ 10 w 79"/>
                      <a:gd name="T9" fmla="*/ 98 h 99"/>
                      <a:gd name="T10" fmla="*/ 41 w 79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9" h="99">
                        <a:moveTo>
                          <a:pt x="41" y="36"/>
                        </a:moveTo>
                        <a:cubicBezTo>
                          <a:pt x="15" y="53"/>
                          <a:pt x="0" y="96"/>
                          <a:pt x="0" y="94"/>
                        </a:cubicBezTo>
                        <a:cubicBezTo>
                          <a:pt x="2" y="43"/>
                          <a:pt x="36" y="0"/>
                          <a:pt x="79" y="5"/>
                        </a:cubicBezTo>
                        <a:cubicBezTo>
                          <a:pt x="47" y="54"/>
                          <a:pt x="67" y="90"/>
                          <a:pt x="13" y="98"/>
                        </a:cubicBezTo>
                        <a:cubicBezTo>
                          <a:pt x="12" y="98"/>
                          <a:pt x="11" y="98"/>
                          <a:pt x="10" y="98"/>
                        </a:cubicBezTo>
                        <a:cubicBezTo>
                          <a:pt x="7" y="99"/>
                          <a:pt x="21" y="64"/>
                          <a:pt x="41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8" name="Freeform 87">
                    <a:extLst>
                      <a:ext uri="{FF2B5EF4-FFF2-40B4-BE49-F238E27FC236}">
                        <a16:creationId xmlns:a16="http://schemas.microsoft.com/office/drawing/2014/main" id="{53060078-45C6-FBBD-18AF-D933A4E62D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4741" y="2248680"/>
                    <a:ext cx="190500" cy="131762"/>
                  </a:xfrm>
                  <a:custGeom>
                    <a:avLst/>
                    <a:gdLst>
                      <a:gd name="T0" fmla="*/ 105 w 105"/>
                      <a:gd name="T1" fmla="*/ 10 h 72"/>
                      <a:gd name="T2" fmla="*/ 40 w 105"/>
                      <a:gd name="T3" fmla="*/ 8 h 72"/>
                      <a:gd name="T4" fmla="*/ 32 w 105"/>
                      <a:gd name="T5" fmla="*/ 29 h 72"/>
                      <a:gd name="T6" fmla="*/ 77 w 105"/>
                      <a:gd name="T7" fmla="*/ 29 h 72"/>
                      <a:gd name="T8" fmla="*/ 24 w 105"/>
                      <a:gd name="T9" fmla="*/ 37 h 72"/>
                      <a:gd name="T10" fmla="*/ 0 w 105"/>
                      <a:gd name="T11" fmla="*/ 46 h 72"/>
                      <a:gd name="T12" fmla="*/ 105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105" y="10"/>
                        </a:moveTo>
                        <a:cubicBezTo>
                          <a:pt x="61" y="18"/>
                          <a:pt x="61" y="0"/>
                          <a:pt x="40" y="8"/>
                        </a:cubicBezTo>
                        <a:cubicBezTo>
                          <a:pt x="38" y="16"/>
                          <a:pt x="36" y="23"/>
                          <a:pt x="32" y="29"/>
                        </a:cubicBezTo>
                        <a:cubicBezTo>
                          <a:pt x="55" y="36"/>
                          <a:pt x="78" y="28"/>
                          <a:pt x="77" y="29"/>
                        </a:cubicBezTo>
                        <a:cubicBezTo>
                          <a:pt x="76" y="30"/>
                          <a:pt x="49" y="44"/>
                          <a:pt x="24" y="37"/>
                        </a:cubicBezTo>
                        <a:cubicBezTo>
                          <a:pt x="17" y="43"/>
                          <a:pt x="8" y="45"/>
                          <a:pt x="0" y="46"/>
                        </a:cubicBezTo>
                        <a:cubicBezTo>
                          <a:pt x="43" y="72"/>
                          <a:pt x="93" y="49"/>
                          <a:pt x="105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9" name="Freeform 88">
                    <a:extLst>
                      <a:ext uri="{FF2B5EF4-FFF2-40B4-BE49-F238E27FC236}">
                        <a16:creationId xmlns:a16="http://schemas.microsoft.com/office/drawing/2014/main" id="{9731F3BC-6F86-4C05-638C-D6E4F9944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6003" y="2288367"/>
                    <a:ext cx="50800" cy="88900"/>
                  </a:xfrm>
                  <a:custGeom>
                    <a:avLst/>
                    <a:gdLst>
                      <a:gd name="T0" fmla="*/ 24 w 28"/>
                      <a:gd name="T1" fmla="*/ 0 h 49"/>
                      <a:gd name="T2" fmla="*/ 12 w 28"/>
                      <a:gd name="T3" fmla="*/ 32 h 49"/>
                      <a:gd name="T4" fmla="*/ 28 w 28"/>
                      <a:gd name="T5" fmla="*/ 24 h 49"/>
                      <a:gd name="T6" fmla="*/ 1 w 28"/>
                      <a:gd name="T7" fmla="*/ 48 h 49"/>
                      <a:gd name="T8" fmla="*/ 1 w 28"/>
                      <a:gd name="T9" fmla="*/ 46 h 49"/>
                      <a:gd name="T10" fmla="*/ 2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24" y="0"/>
                        </a:moveTo>
                        <a:cubicBezTo>
                          <a:pt x="20" y="11"/>
                          <a:pt x="15" y="22"/>
                          <a:pt x="12" y="32"/>
                        </a:cubicBezTo>
                        <a:cubicBezTo>
                          <a:pt x="16" y="29"/>
                          <a:pt x="21" y="24"/>
                          <a:pt x="28" y="24"/>
                        </a:cubicBezTo>
                        <a:cubicBezTo>
                          <a:pt x="17" y="30"/>
                          <a:pt x="10" y="40"/>
                          <a:pt x="1" y="48"/>
                        </a:cubicBezTo>
                        <a:cubicBezTo>
                          <a:pt x="0" y="49"/>
                          <a:pt x="0" y="48"/>
                          <a:pt x="1" y="46"/>
                        </a:cubicBezTo>
                        <a:cubicBezTo>
                          <a:pt x="7" y="32"/>
                          <a:pt x="16" y="14"/>
                          <a:pt x="2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0" name="Freeform 89">
                    <a:extLst>
                      <a:ext uri="{FF2B5EF4-FFF2-40B4-BE49-F238E27FC236}">
                        <a16:creationId xmlns:a16="http://schemas.microsoft.com/office/drawing/2014/main" id="{1A08B3C2-A627-9211-DD6C-3A9052587B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2216" y="2039130"/>
                    <a:ext cx="166687" cy="168275"/>
                  </a:xfrm>
                  <a:custGeom>
                    <a:avLst/>
                    <a:gdLst>
                      <a:gd name="T0" fmla="*/ 49 w 91"/>
                      <a:gd name="T1" fmla="*/ 35 h 92"/>
                      <a:gd name="T2" fmla="*/ 0 w 91"/>
                      <a:gd name="T3" fmla="*/ 83 h 92"/>
                      <a:gd name="T4" fmla="*/ 91 w 91"/>
                      <a:gd name="T5" fmla="*/ 12 h 92"/>
                      <a:gd name="T6" fmla="*/ 12 w 91"/>
                      <a:gd name="T7" fmla="*/ 89 h 92"/>
                      <a:gd name="T8" fmla="*/ 8 w 91"/>
                      <a:gd name="T9" fmla="*/ 89 h 92"/>
                      <a:gd name="T10" fmla="*/ 49 w 91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1" h="92">
                        <a:moveTo>
                          <a:pt x="49" y="35"/>
                        </a:moveTo>
                        <a:cubicBezTo>
                          <a:pt x="22" y="47"/>
                          <a:pt x="0" y="85"/>
                          <a:pt x="0" y="83"/>
                        </a:cubicBezTo>
                        <a:cubicBezTo>
                          <a:pt x="11" y="35"/>
                          <a:pt x="51" y="0"/>
                          <a:pt x="91" y="12"/>
                        </a:cubicBezTo>
                        <a:cubicBezTo>
                          <a:pt x="52" y="53"/>
                          <a:pt x="64" y="92"/>
                          <a:pt x="12" y="89"/>
                        </a:cubicBezTo>
                        <a:cubicBezTo>
                          <a:pt x="11" y="89"/>
                          <a:pt x="9" y="89"/>
                          <a:pt x="8" y="89"/>
                        </a:cubicBezTo>
                        <a:cubicBezTo>
                          <a:pt x="5" y="89"/>
                          <a:pt x="25" y="58"/>
                          <a:pt x="49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1" name="Freeform 90">
                    <a:extLst>
                      <a:ext uri="{FF2B5EF4-FFF2-40B4-BE49-F238E27FC236}">
                        <a16:creationId xmlns:a16="http://schemas.microsoft.com/office/drawing/2014/main" id="{1DB0EA94-8E36-8DCA-AB12-62A3539530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3966" y="2150255"/>
                    <a:ext cx="195262" cy="119062"/>
                  </a:xfrm>
                  <a:custGeom>
                    <a:avLst/>
                    <a:gdLst>
                      <a:gd name="T0" fmla="*/ 107 w 107"/>
                      <a:gd name="T1" fmla="*/ 17 h 65"/>
                      <a:gd name="T2" fmla="*/ 45 w 107"/>
                      <a:gd name="T3" fmla="*/ 4 h 65"/>
                      <a:gd name="T4" fmla="*/ 34 w 107"/>
                      <a:gd name="T5" fmla="*/ 22 h 65"/>
                      <a:gd name="T6" fmla="*/ 77 w 107"/>
                      <a:gd name="T7" fmla="*/ 30 h 65"/>
                      <a:gd name="T8" fmla="*/ 25 w 107"/>
                      <a:gd name="T9" fmla="*/ 29 h 65"/>
                      <a:gd name="T10" fmla="*/ 0 w 107"/>
                      <a:gd name="T11" fmla="*/ 32 h 65"/>
                      <a:gd name="T12" fmla="*/ 107 w 107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65">
                        <a:moveTo>
                          <a:pt x="107" y="17"/>
                        </a:moveTo>
                        <a:cubicBezTo>
                          <a:pt x="64" y="17"/>
                          <a:pt x="67" y="0"/>
                          <a:pt x="45" y="4"/>
                        </a:cubicBezTo>
                        <a:cubicBezTo>
                          <a:pt x="43" y="11"/>
                          <a:pt x="39" y="17"/>
                          <a:pt x="34" y="22"/>
                        </a:cubicBezTo>
                        <a:cubicBezTo>
                          <a:pt x="55" y="33"/>
                          <a:pt x="78" y="29"/>
                          <a:pt x="77" y="30"/>
                        </a:cubicBezTo>
                        <a:cubicBezTo>
                          <a:pt x="75" y="31"/>
                          <a:pt x="48" y="40"/>
                          <a:pt x="25" y="29"/>
                        </a:cubicBezTo>
                        <a:cubicBezTo>
                          <a:pt x="17" y="32"/>
                          <a:pt x="9" y="33"/>
                          <a:pt x="0" y="32"/>
                        </a:cubicBezTo>
                        <a:cubicBezTo>
                          <a:pt x="37" y="65"/>
                          <a:pt x="89" y="52"/>
                          <a:pt x="107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2" name="Freeform 91">
                    <a:extLst>
                      <a:ext uri="{FF2B5EF4-FFF2-40B4-BE49-F238E27FC236}">
                        <a16:creationId xmlns:a16="http://schemas.microsoft.com/office/drawing/2014/main" id="{93522202-4ED9-B627-26AB-A9B431160F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92053" y="2164542"/>
                    <a:ext cx="57150" cy="76200"/>
                  </a:xfrm>
                  <a:custGeom>
                    <a:avLst/>
                    <a:gdLst>
                      <a:gd name="T0" fmla="*/ 31 w 31"/>
                      <a:gd name="T1" fmla="*/ 0 h 42"/>
                      <a:gd name="T2" fmla="*/ 14 w 31"/>
                      <a:gd name="T3" fmla="*/ 28 h 42"/>
                      <a:gd name="T4" fmla="*/ 30 w 31"/>
                      <a:gd name="T5" fmla="*/ 23 h 42"/>
                      <a:gd name="T6" fmla="*/ 1 w 31"/>
                      <a:gd name="T7" fmla="*/ 42 h 42"/>
                      <a:gd name="T8" fmla="*/ 0 w 31"/>
                      <a:gd name="T9" fmla="*/ 40 h 42"/>
                      <a:gd name="T10" fmla="*/ 31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31" y="0"/>
                        </a:moveTo>
                        <a:cubicBezTo>
                          <a:pt x="25" y="10"/>
                          <a:pt x="19" y="19"/>
                          <a:pt x="14" y="28"/>
                        </a:cubicBezTo>
                        <a:cubicBezTo>
                          <a:pt x="18" y="26"/>
                          <a:pt x="24" y="23"/>
                          <a:pt x="30" y="23"/>
                        </a:cubicBezTo>
                        <a:cubicBezTo>
                          <a:pt x="19" y="27"/>
                          <a:pt x="11" y="36"/>
                          <a:pt x="1" y="42"/>
                        </a:cubicBezTo>
                        <a:cubicBezTo>
                          <a:pt x="0" y="42"/>
                          <a:pt x="0" y="41"/>
                          <a:pt x="0" y="40"/>
                        </a:cubicBezTo>
                        <a:cubicBezTo>
                          <a:pt x="9" y="27"/>
                          <a:pt x="21" y="12"/>
                          <a:pt x="3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3" name="Freeform 92">
                    <a:extLst>
                      <a:ext uri="{FF2B5EF4-FFF2-40B4-BE49-F238E27FC236}">
                        <a16:creationId xmlns:a16="http://schemas.microsoft.com/office/drawing/2014/main" id="{A7C6E709-03D0-D416-F7C1-AD09B19B5E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00016" y="1967692"/>
                    <a:ext cx="184150" cy="165100"/>
                  </a:xfrm>
                  <a:custGeom>
                    <a:avLst/>
                    <a:gdLst>
                      <a:gd name="T0" fmla="*/ 57 w 101"/>
                      <a:gd name="T1" fmla="*/ 33 h 90"/>
                      <a:gd name="T2" fmla="*/ 1 w 101"/>
                      <a:gd name="T3" fmla="*/ 70 h 90"/>
                      <a:gd name="T4" fmla="*/ 101 w 101"/>
                      <a:gd name="T5" fmla="*/ 19 h 90"/>
                      <a:gd name="T6" fmla="*/ 11 w 101"/>
                      <a:gd name="T7" fmla="*/ 78 h 90"/>
                      <a:gd name="T8" fmla="*/ 8 w 101"/>
                      <a:gd name="T9" fmla="*/ 77 h 90"/>
                      <a:gd name="T10" fmla="*/ 57 w 101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1" h="90">
                        <a:moveTo>
                          <a:pt x="57" y="33"/>
                        </a:moveTo>
                        <a:cubicBezTo>
                          <a:pt x="28" y="40"/>
                          <a:pt x="0" y="72"/>
                          <a:pt x="1" y="70"/>
                        </a:cubicBezTo>
                        <a:cubicBezTo>
                          <a:pt x="21" y="26"/>
                          <a:pt x="65" y="0"/>
                          <a:pt x="101" y="19"/>
                        </a:cubicBezTo>
                        <a:cubicBezTo>
                          <a:pt x="56" y="51"/>
                          <a:pt x="61" y="90"/>
                          <a:pt x="11" y="78"/>
                        </a:cubicBezTo>
                        <a:cubicBezTo>
                          <a:pt x="10" y="78"/>
                          <a:pt x="9" y="78"/>
                          <a:pt x="8" y="77"/>
                        </a:cubicBezTo>
                        <a:cubicBezTo>
                          <a:pt x="5" y="77"/>
                          <a:pt x="29" y="51"/>
                          <a:pt x="57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4" name="Freeform 93">
                    <a:extLst>
                      <a:ext uri="{FF2B5EF4-FFF2-40B4-BE49-F238E27FC236}">
                        <a16:creationId xmlns:a16="http://schemas.microsoft.com/office/drawing/2014/main" id="{935A4AC4-926B-A3AE-F710-E0DFD41871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8591" y="2085167"/>
                    <a:ext cx="188912" cy="103187"/>
                  </a:xfrm>
                  <a:custGeom>
                    <a:avLst/>
                    <a:gdLst>
                      <a:gd name="T0" fmla="*/ 104 w 104"/>
                      <a:gd name="T1" fmla="*/ 25 h 57"/>
                      <a:gd name="T2" fmla="*/ 48 w 104"/>
                      <a:gd name="T3" fmla="*/ 0 h 57"/>
                      <a:gd name="T4" fmla="*/ 34 w 104"/>
                      <a:gd name="T5" fmla="*/ 16 h 57"/>
                      <a:gd name="T6" fmla="*/ 73 w 104"/>
                      <a:gd name="T7" fmla="*/ 31 h 57"/>
                      <a:gd name="T8" fmla="*/ 24 w 104"/>
                      <a:gd name="T9" fmla="*/ 20 h 57"/>
                      <a:gd name="T10" fmla="*/ 0 w 104"/>
                      <a:gd name="T11" fmla="*/ 19 h 57"/>
                      <a:gd name="T12" fmla="*/ 104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104" y="25"/>
                        </a:moveTo>
                        <a:cubicBezTo>
                          <a:pt x="63" y="17"/>
                          <a:pt x="70" y="1"/>
                          <a:pt x="48" y="0"/>
                        </a:cubicBezTo>
                        <a:cubicBezTo>
                          <a:pt x="44" y="6"/>
                          <a:pt x="39" y="12"/>
                          <a:pt x="34" y="16"/>
                        </a:cubicBezTo>
                        <a:cubicBezTo>
                          <a:pt x="52" y="30"/>
                          <a:pt x="75" y="31"/>
                          <a:pt x="73" y="31"/>
                        </a:cubicBezTo>
                        <a:cubicBezTo>
                          <a:pt x="72" y="32"/>
                          <a:pt x="44" y="35"/>
                          <a:pt x="24" y="20"/>
                        </a:cubicBezTo>
                        <a:cubicBezTo>
                          <a:pt x="16" y="22"/>
                          <a:pt x="8" y="21"/>
                          <a:pt x="0" y="19"/>
                        </a:cubicBezTo>
                        <a:cubicBezTo>
                          <a:pt x="28" y="57"/>
                          <a:pt x="80" y="54"/>
                          <a:pt x="104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5" name="Freeform 94">
                    <a:extLst>
                      <a:ext uri="{FF2B5EF4-FFF2-40B4-BE49-F238E27FC236}">
                        <a16:creationId xmlns:a16="http://schemas.microsoft.com/office/drawing/2014/main" id="{4F06D476-589F-B493-1A32-C9B625F1A1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3503" y="2077230"/>
                    <a:ext cx="66675" cy="61912"/>
                  </a:xfrm>
                  <a:custGeom>
                    <a:avLst/>
                    <a:gdLst>
                      <a:gd name="T0" fmla="*/ 37 w 37"/>
                      <a:gd name="T1" fmla="*/ 0 h 34"/>
                      <a:gd name="T2" fmla="*/ 16 w 37"/>
                      <a:gd name="T3" fmla="*/ 24 h 34"/>
                      <a:gd name="T4" fmla="*/ 32 w 37"/>
                      <a:gd name="T5" fmla="*/ 21 h 34"/>
                      <a:gd name="T6" fmla="*/ 1 w 37"/>
                      <a:gd name="T7" fmla="*/ 34 h 34"/>
                      <a:gd name="T8" fmla="*/ 1 w 37"/>
                      <a:gd name="T9" fmla="*/ 32 h 34"/>
                      <a:gd name="T10" fmla="*/ 37 w 37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34">
                        <a:moveTo>
                          <a:pt x="37" y="0"/>
                        </a:moveTo>
                        <a:cubicBezTo>
                          <a:pt x="30" y="8"/>
                          <a:pt x="22" y="16"/>
                          <a:pt x="16" y="24"/>
                        </a:cubicBezTo>
                        <a:cubicBezTo>
                          <a:pt x="20" y="22"/>
                          <a:pt x="26" y="20"/>
                          <a:pt x="32" y="21"/>
                        </a:cubicBezTo>
                        <a:cubicBezTo>
                          <a:pt x="21" y="23"/>
                          <a:pt x="11" y="30"/>
                          <a:pt x="1" y="34"/>
                        </a:cubicBezTo>
                        <a:cubicBezTo>
                          <a:pt x="0" y="34"/>
                          <a:pt x="0" y="33"/>
                          <a:pt x="1" y="32"/>
                        </a:cubicBezTo>
                        <a:cubicBezTo>
                          <a:pt x="11" y="22"/>
                          <a:pt x="26" y="9"/>
                          <a:pt x="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6" name="Freeform 95">
                    <a:extLst>
                      <a:ext uri="{FF2B5EF4-FFF2-40B4-BE49-F238E27FC236}">
                        <a16:creationId xmlns:a16="http://schemas.microsoft.com/office/drawing/2014/main" id="{8156C833-8648-1CF7-DBE4-CC15EBE0B5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477828" y="4053667"/>
                    <a:ext cx="430212" cy="501650"/>
                  </a:xfrm>
                  <a:custGeom>
                    <a:avLst/>
                    <a:gdLst>
                      <a:gd name="T0" fmla="*/ 202 w 236"/>
                      <a:gd name="T1" fmla="*/ 250 h 275"/>
                      <a:gd name="T2" fmla="*/ 137 w 236"/>
                      <a:gd name="T3" fmla="*/ 180 h 275"/>
                      <a:gd name="T4" fmla="*/ 130 w 236"/>
                      <a:gd name="T5" fmla="*/ 162 h 275"/>
                      <a:gd name="T6" fmla="*/ 129 w 236"/>
                      <a:gd name="T7" fmla="*/ 172 h 275"/>
                      <a:gd name="T8" fmla="*/ 137 w 236"/>
                      <a:gd name="T9" fmla="*/ 194 h 275"/>
                      <a:gd name="T10" fmla="*/ 127 w 236"/>
                      <a:gd name="T11" fmla="*/ 185 h 275"/>
                      <a:gd name="T12" fmla="*/ 132 w 236"/>
                      <a:gd name="T13" fmla="*/ 222 h 275"/>
                      <a:gd name="T14" fmla="*/ 125 w 236"/>
                      <a:gd name="T15" fmla="*/ 189 h 275"/>
                      <a:gd name="T16" fmla="*/ 124 w 236"/>
                      <a:gd name="T17" fmla="*/ 236 h 275"/>
                      <a:gd name="T18" fmla="*/ 127 w 236"/>
                      <a:gd name="T19" fmla="*/ 233 h 275"/>
                      <a:gd name="T20" fmla="*/ 111 w 236"/>
                      <a:gd name="T21" fmla="*/ 197 h 275"/>
                      <a:gd name="T22" fmla="*/ 109 w 236"/>
                      <a:gd name="T23" fmla="*/ 242 h 275"/>
                      <a:gd name="T24" fmla="*/ 107 w 236"/>
                      <a:gd name="T25" fmla="*/ 195 h 275"/>
                      <a:gd name="T26" fmla="*/ 90 w 236"/>
                      <a:gd name="T27" fmla="*/ 231 h 275"/>
                      <a:gd name="T28" fmla="*/ 96 w 236"/>
                      <a:gd name="T29" fmla="*/ 236 h 275"/>
                      <a:gd name="T30" fmla="*/ 81 w 236"/>
                      <a:gd name="T31" fmla="*/ 168 h 275"/>
                      <a:gd name="T32" fmla="*/ 61 w 236"/>
                      <a:gd name="T33" fmla="*/ 197 h 275"/>
                      <a:gd name="T34" fmla="*/ 54 w 236"/>
                      <a:gd name="T35" fmla="*/ 185 h 275"/>
                      <a:gd name="T36" fmla="*/ 34 w 236"/>
                      <a:gd name="T37" fmla="*/ 151 h 275"/>
                      <a:gd name="T38" fmla="*/ 41 w 236"/>
                      <a:gd name="T39" fmla="*/ 164 h 275"/>
                      <a:gd name="T40" fmla="*/ 48 w 236"/>
                      <a:gd name="T41" fmla="*/ 97 h 275"/>
                      <a:gd name="T42" fmla="*/ 8 w 236"/>
                      <a:gd name="T43" fmla="*/ 84 h 275"/>
                      <a:gd name="T44" fmla="*/ 43 w 236"/>
                      <a:gd name="T45" fmla="*/ 82 h 275"/>
                      <a:gd name="T46" fmla="*/ 0 w 236"/>
                      <a:gd name="T47" fmla="*/ 31 h 275"/>
                      <a:gd name="T48" fmla="*/ 1 w 236"/>
                      <a:gd name="T49" fmla="*/ 44 h 275"/>
                      <a:gd name="T50" fmla="*/ 34 w 236"/>
                      <a:gd name="T51" fmla="*/ 24 h 275"/>
                      <a:gd name="T52" fmla="*/ 99 w 236"/>
                      <a:gd name="T53" fmla="*/ 95 h 275"/>
                      <a:gd name="T54" fmla="*/ 107 w 236"/>
                      <a:gd name="T55" fmla="*/ 113 h 275"/>
                      <a:gd name="T56" fmla="*/ 107 w 236"/>
                      <a:gd name="T57" fmla="*/ 103 h 275"/>
                      <a:gd name="T58" fmla="*/ 99 w 236"/>
                      <a:gd name="T59" fmla="*/ 81 h 275"/>
                      <a:gd name="T60" fmla="*/ 110 w 236"/>
                      <a:gd name="T61" fmla="*/ 90 h 275"/>
                      <a:gd name="T62" fmla="*/ 104 w 236"/>
                      <a:gd name="T63" fmla="*/ 53 h 275"/>
                      <a:gd name="T64" fmla="*/ 112 w 236"/>
                      <a:gd name="T65" fmla="*/ 86 h 275"/>
                      <a:gd name="T66" fmla="*/ 112 w 236"/>
                      <a:gd name="T67" fmla="*/ 38 h 275"/>
                      <a:gd name="T68" fmla="*/ 110 w 236"/>
                      <a:gd name="T69" fmla="*/ 42 h 275"/>
                      <a:gd name="T70" fmla="*/ 125 w 236"/>
                      <a:gd name="T71" fmla="*/ 78 h 275"/>
                      <a:gd name="T72" fmla="*/ 127 w 236"/>
                      <a:gd name="T73" fmla="*/ 32 h 275"/>
                      <a:gd name="T74" fmla="*/ 130 w 236"/>
                      <a:gd name="T75" fmla="*/ 80 h 275"/>
                      <a:gd name="T76" fmla="*/ 146 w 236"/>
                      <a:gd name="T77" fmla="*/ 43 h 275"/>
                      <a:gd name="T78" fmla="*/ 141 w 236"/>
                      <a:gd name="T79" fmla="*/ 39 h 275"/>
                      <a:gd name="T80" fmla="*/ 155 w 236"/>
                      <a:gd name="T81" fmla="*/ 107 h 275"/>
                      <a:gd name="T82" fmla="*/ 175 w 236"/>
                      <a:gd name="T83" fmla="*/ 78 h 275"/>
                      <a:gd name="T84" fmla="*/ 183 w 236"/>
                      <a:gd name="T85" fmla="*/ 89 h 275"/>
                      <a:gd name="T86" fmla="*/ 202 w 236"/>
                      <a:gd name="T87" fmla="*/ 124 h 275"/>
                      <a:gd name="T88" fmla="*/ 195 w 236"/>
                      <a:gd name="T89" fmla="*/ 110 h 275"/>
                      <a:gd name="T90" fmla="*/ 189 w 236"/>
                      <a:gd name="T91" fmla="*/ 178 h 275"/>
                      <a:gd name="T92" fmla="*/ 228 w 236"/>
                      <a:gd name="T93" fmla="*/ 190 h 275"/>
                      <a:gd name="T94" fmla="*/ 194 w 236"/>
                      <a:gd name="T95" fmla="*/ 192 h 275"/>
                      <a:gd name="T96" fmla="*/ 199 w 236"/>
                      <a:gd name="T97" fmla="*/ 218 h 275"/>
                      <a:gd name="T98" fmla="*/ 235 w 236"/>
                      <a:gd name="T99" fmla="*/ 230 h 2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36" h="275">
                        <a:moveTo>
                          <a:pt x="236" y="264"/>
                        </a:moveTo>
                        <a:cubicBezTo>
                          <a:pt x="236" y="268"/>
                          <a:pt x="236" y="271"/>
                          <a:pt x="235" y="275"/>
                        </a:cubicBezTo>
                        <a:cubicBezTo>
                          <a:pt x="223" y="266"/>
                          <a:pt x="212" y="258"/>
                          <a:pt x="202" y="250"/>
                        </a:cubicBezTo>
                        <a:cubicBezTo>
                          <a:pt x="202" y="247"/>
                          <a:pt x="202" y="244"/>
                          <a:pt x="202" y="241"/>
                        </a:cubicBezTo>
                        <a:cubicBezTo>
                          <a:pt x="212" y="249"/>
                          <a:pt x="223" y="256"/>
                          <a:pt x="236" y="264"/>
                        </a:cubicBezTo>
                        <a:close/>
                        <a:moveTo>
                          <a:pt x="137" y="180"/>
                        </a:moveTo>
                        <a:cubicBezTo>
                          <a:pt x="137" y="181"/>
                          <a:pt x="137" y="183"/>
                          <a:pt x="137" y="185"/>
                        </a:cubicBezTo>
                        <a:cubicBezTo>
                          <a:pt x="135" y="179"/>
                          <a:pt x="132" y="173"/>
                          <a:pt x="130" y="166"/>
                        </a:cubicBezTo>
                        <a:cubicBezTo>
                          <a:pt x="130" y="165"/>
                          <a:pt x="130" y="163"/>
                          <a:pt x="130" y="162"/>
                        </a:cubicBezTo>
                        <a:cubicBezTo>
                          <a:pt x="132" y="168"/>
                          <a:pt x="135" y="174"/>
                          <a:pt x="137" y="180"/>
                        </a:cubicBezTo>
                        <a:close/>
                        <a:moveTo>
                          <a:pt x="137" y="194"/>
                        </a:moveTo>
                        <a:cubicBezTo>
                          <a:pt x="134" y="187"/>
                          <a:pt x="132" y="179"/>
                          <a:pt x="129" y="172"/>
                        </a:cubicBezTo>
                        <a:cubicBezTo>
                          <a:pt x="129" y="173"/>
                          <a:pt x="129" y="175"/>
                          <a:pt x="129" y="176"/>
                        </a:cubicBezTo>
                        <a:cubicBezTo>
                          <a:pt x="131" y="184"/>
                          <a:pt x="134" y="191"/>
                          <a:pt x="137" y="199"/>
                        </a:cubicBezTo>
                        <a:cubicBezTo>
                          <a:pt x="137" y="197"/>
                          <a:pt x="137" y="196"/>
                          <a:pt x="137" y="194"/>
                        </a:cubicBezTo>
                        <a:close/>
                        <a:moveTo>
                          <a:pt x="135" y="208"/>
                        </a:moveTo>
                        <a:cubicBezTo>
                          <a:pt x="133" y="199"/>
                          <a:pt x="130" y="190"/>
                          <a:pt x="128" y="181"/>
                        </a:cubicBezTo>
                        <a:cubicBezTo>
                          <a:pt x="127" y="182"/>
                          <a:pt x="127" y="184"/>
                          <a:pt x="127" y="185"/>
                        </a:cubicBezTo>
                        <a:cubicBezTo>
                          <a:pt x="129" y="194"/>
                          <a:pt x="132" y="204"/>
                          <a:pt x="134" y="213"/>
                        </a:cubicBezTo>
                        <a:cubicBezTo>
                          <a:pt x="135" y="211"/>
                          <a:pt x="135" y="210"/>
                          <a:pt x="135" y="208"/>
                        </a:cubicBezTo>
                        <a:close/>
                        <a:moveTo>
                          <a:pt x="132" y="222"/>
                        </a:moveTo>
                        <a:cubicBezTo>
                          <a:pt x="132" y="223"/>
                          <a:pt x="131" y="225"/>
                          <a:pt x="130" y="226"/>
                        </a:cubicBezTo>
                        <a:cubicBezTo>
                          <a:pt x="128" y="214"/>
                          <a:pt x="125" y="203"/>
                          <a:pt x="123" y="192"/>
                        </a:cubicBezTo>
                        <a:cubicBezTo>
                          <a:pt x="124" y="191"/>
                          <a:pt x="124" y="190"/>
                          <a:pt x="125" y="189"/>
                        </a:cubicBezTo>
                        <a:cubicBezTo>
                          <a:pt x="127" y="200"/>
                          <a:pt x="130" y="210"/>
                          <a:pt x="132" y="222"/>
                        </a:cubicBezTo>
                        <a:close/>
                        <a:moveTo>
                          <a:pt x="127" y="233"/>
                        </a:moveTo>
                        <a:cubicBezTo>
                          <a:pt x="126" y="234"/>
                          <a:pt x="125" y="235"/>
                          <a:pt x="124" y="236"/>
                        </a:cubicBezTo>
                        <a:cubicBezTo>
                          <a:pt x="122" y="222"/>
                          <a:pt x="120" y="209"/>
                          <a:pt x="118" y="196"/>
                        </a:cubicBezTo>
                        <a:cubicBezTo>
                          <a:pt x="119" y="196"/>
                          <a:pt x="120" y="195"/>
                          <a:pt x="120" y="195"/>
                        </a:cubicBezTo>
                        <a:cubicBezTo>
                          <a:pt x="123" y="207"/>
                          <a:pt x="125" y="220"/>
                          <a:pt x="127" y="233"/>
                        </a:cubicBezTo>
                        <a:close/>
                        <a:moveTo>
                          <a:pt x="119" y="241"/>
                        </a:moveTo>
                        <a:cubicBezTo>
                          <a:pt x="118" y="225"/>
                          <a:pt x="116" y="211"/>
                          <a:pt x="114" y="197"/>
                        </a:cubicBezTo>
                        <a:cubicBezTo>
                          <a:pt x="113" y="197"/>
                          <a:pt x="112" y="197"/>
                          <a:pt x="111" y="197"/>
                        </a:cubicBezTo>
                        <a:cubicBezTo>
                          <a:pt x="113" y="211"/>
                          <a:pt x="114" y="226"/>
                          <a:pt x="116" y="242"/>
                        </a:cubicBezTo>
                        <a:cubicBezTo>
                          <a:pt x="117" y="241"/>
                          <a:pt x="118" y="241"/>
                          <a:pt x="119" y="241"/>
                        </a:cubicBezTo>
                        <a:close/>
                        <a:moveTo>
                          <a:pt x="109" y="242"/>
                        </a:moveTo>
                        <a:cubicBezTo>
                          <a:pt x="107" y="242"/>
                          <a:pt x="106" y="241"/>
                          <a:pt x="104" y="241"/>
                        </a:cubicBezTo>
                        <a:cubicBezTo>
                          <a:pt x="104" y="223"/>
                          <a:pt x="103" y="207"/>
                          <a:pt x="103" y="192"/>
                        </a:cubicBezTo>
                        <a:cubicBezTo>
                          <a:pt x="104" y="193"/>
                          <a:pt x="105" y="194"/>
                          <a:pt x="107" y="195"/>
                        </a:cubicBezTo>
                        <a:cubicBezTo>
                          <a:pt x="108" y="209"/>
                          <a:pt x="108" y="225"/>
                          <a:pt x="109" y="242"/>
                        </a:cubicBezTo>
                        <a:close/>
                        <a:moveTo>
                          <a:pt x="96" y="236"/>
                        </a:moveTo>
                        <a:cubicBezTo>
                          <a:pt x="94" y="234"/>
                          <a:pt x="92" y="233"/>
                          <a:pt x="90" y="231"/>
                        </a:cubicBezTo>
                        <a:cubicBezTo>
                          <a:pt x="91" y="214"/>
                          <a:pt x="92" y="197"/>
                          <a:pt x="93" y="183"/>
                        </a:cubicBezTo>
                        <a:cubicBezTo>
                          <a:pt x="94" y="185"/>
                          <a:pt x="96" y="186"/>
                          <a:pt x="97" y="188"/>
                        </a:cubicBezTo>
                        <a:cubicBezTo>
                          <a:pt x="97" y="202"/>
                          <a:pt x="96" y="218"/>
                          <a:pt x="96" y="236"/>
                        </a:cubicBezTo>
                        <a:close/>
                        <a:moveTo>
                          <a:pt x="80" y="221"/>
                        </a:moveTo>
                        <a:cubicBezTo>
                          <a:pt x="77" y="218"/>
                          <a:pt x="75" y="216"/>
                          <a:pt x="73" y="213"/>
                        </a:cubicBezTo>
                        <a:cubicBezTo>
                          <a:pt x="76" y="196"/>
                          <a:pt x="79" y="181"/>
                          <a:pt x="81" y="168"/>
                        </a:cubicBezTo>
                        <a:cubicBezTo>
                          <a:pt x="83" y="171"/>
                          <a:pt x="85" y="173"/>
                          <a:pt x="87" y="176"/>
                        </a:cubicBezTo>
                        <a:cubicBezTo>
                          <a:pt x="85" y="189"/>
                          <a:pt x="82" y="204"/>
                          <a:pt x="80" y="221"/>
                        </a:cubicBezTo>
                        <a:close/>
                        <a:moveTo>
                          <a:pt x="61" y="197"/>
                        </a:moveTo>
                        <a:cubicBezTo>
                          <a:pt x="66" y="182"/>
                          <a:pt x="71" y="169"/>
                          <a:pt x="75" y="158"/>
                        </a:cubicBezTo>
                        <a:cubicBezTo>
                          <a:pt x="73" y="154"/>
                          <a:pt x="71" y="151"/>
                          <a:pt x="69" y="148"/>
                        </a:cubicBezTo>
                        <a:cubicBezTo>
                          <a:pt x="65" y="159"/>
                          <a:pt x="60" y="171"/>
                          <a:pt x="54" y="185"/>
                        </a:cubicBezTo>
                        <a:cubicBezTo>
                          <a:pt x="56" y="189"/>
                          <a:pt x="59" y="193"/>
                          <a:pt x="61" y="197"/>
                        </a:cubicBezTo>
                        <a:close/>
                        <a:moveTo>
                          <a:pt x="41" y="164"/>
                        </a:moveTo>
                        <a:cubicBezTo>
                          <a:pt x="39" y="160"/>
                          <a:pt x="37" y="155"/>
                          <a:pt x="34" y="151"/>
                        </a:cubicBezTo>
                        <a:cubicBezTo>
                          <a:pt x="43" y="140"/>
                          <a:pt x="51" y="131"/>
                          <a:pt x="58" y="123"/>
                        </a:cubicBezTo>
                        <a:cubicBezTo>
                          <a:pt x="59" y="127"/>
                          <a:pt x="61" y="131"/>
                          <a:pt x="63" y="135"/>
                        </a:cubicBezTo>
                        <a:cubicBezTo>
                          <a:pt x="57" y="143"/>
                          <a:pt x="49" y="153"/>
                          <a:pt x="41" y="164"/>
                        </a:cubicBezTo>
                        <a:close/>
                        <a:moveTo>
                          <a:pt x="23" y="125"/>
                        </a:moveTo>
                        <a:cubicBezTo>
                          <a:pt x="34" y="119"/>
                          <a:pt x="44" y="114"/>
                          <a:pt x="52" y="109"/>
                        </a:cubicBezTo>
                        <a:cubicBezTo>
                          <a:pt x="50" y="105"/>
                          <a:pt x="49" y="101"/>
                          <a:pt x="48" y="97"/>
                        </a:cubicBezTo>
                        <a:cubicBezTo>
                          <a:pt x="39" y="100"/>
                          <a:pt x="29" y="105"/>
                          <a:pt x="17" y="111"/>
                        </a:cubicBezTo>
                        <a:cubicBezTo>
                          <a:pt x="19" y="116"/>
                          <a:pt x="21" y="120"/>
                          <a:pt x="23" y="125"/>
                        </a:cubicBezTo>
                        <a:close/>
                        <a:moveTo>
                          <a:pt x="8" y="84"/>
                        </a:moveTo>
                        <a:cubicBezTo>
                          <a:pt x="7" y="79"/>
                          <a:pt x="6" y="74"/>
                          <a:pt x="5" y="69"/>
                        </a:cubicBezTo>
                        <a:cubicBezTo>
                          <a:pt x="19" y="69"/>
                          <a:pt x="30" y="69"/>
                          <a:pt x="40" y="70"/>
                        </a:cubicBezTo>
                        <a:cubicBezTo>
                          <a:pt x="41" y="74"/>
                          <a:pt x="42" y="78"/>
                          <a:pt x="43" y="82"/>
                        </a:cubicBezTo>
                        <a:cubicBezTo>
                          <a:pt x="33" y="82"/>
                          <a:pt x="22" y="83"/>
                          <a:pt x="8" y="84"/>
                        </a:cubicBezTo>
                        <a:close/>
                        <a:moveTo>
                          <a:pt x="1" y="44"/>
                        </a:moveTo>
                        <a:cubicBezTo>
                          <a:pt x="1" y="40"/>
                          <a:pt x="0" y="36"/>
                          <a:pt x="0" y="31"/>
                        </a:cubicBezTo>
                        <a:cubicBezTo>
                          <a:pt x="14" y="36"/>
                          <a:pt x="25" y="41"/>
                          <a:pt x="35" y="45"/>
                        </a:cubicBezTo>
                        <a:cubicBezTo>
                          <a:pt x="36" y="49"/>
                          <a:pt x="36" y="53"/>
                          <a:pt x="37" y="56"/>
                        </a:cubicBezTo>
                        <a:cubicBezTo>
                          <a:pt x="27" y="52"/>
                          <a:pt x="15" y="48"/>
                          <a:pt x="1" y="44"/>
                        </a:cubicBezTo>
                        <a:close/>
                        <a:moveTo>
                          <a:pt x="0" y="10"/>
                        </a:moveTo>
                        <a:cubicBezTo>
                          <a:pt x="13" y="18"/>
                          <a:pt x="24" y="26"/>
                          <a:pt x="34" y="33"/>
                        </a:cubicBezTo>
                        <a:cubicBezTo>
                          <a:pt x="34" y="30"/>
                          <a:pt x="34" y="27"/>
                          <a:pt x="34" y="24"/>
                        </a:cubicBezTo>
                        <a:cubicBezTo>
                          <a:pt x="25" y="17"/>
                          <a:pt x="14" y="9"/>
                          <a:pt x="1" y="0"/>
                        </a:cubicBezTo>
                        <a:cubicBezTo>
                          <a:pt x="1" y="3"/>
                          <a:pt x="0" y="7"/>
                          <a:pt x="0" y="10"/>
                        </a:cubicBezTo>
                        <a:close/>
                        <a:moveTo>
                          <a:pt x="99" y="95"/>
                        </a:moveTo>
                        <a:cubicBezTo>
                          <a:pt x="99" y="93"/>
                          <a:pt x="99" y="92"/>
                          <a:pt x="99" y="90"/>
                        </a:cubicBezTo>
                        <a:cubicBezTo>
                          <a:pt x="102" y="96"/>
                          <a:pt x="104" y="102"/>
                          <a:pt x="107" y="108"/>
                        </a:cubicBezTo>
                        <a:cubicBezTo>
                          <a:pt x="107" y="110"/>
                          <a:pt x="107" y="111"/>
                          <a:pt x="107" y="113"/>
                        </a:cubicBezTo>
                        <a:cubicBezTo>
                          <a:pt x="104" y="107"/>
                          <a:pt x="102" y="101"/>
                          <a:pt x="99" y="95"/>
                        </a:cubicBezTo>
                        <a:close/>
                        <a:moveTo>
                          <a:pt x="99" y="81"/>
                        </a:moveTo>
                        <a:cubicBezTo>
                          <a:pt x="102" y="88"/>
                          <a:pt x="104" y="95"/>
                          <a:pt x="107" y="103"/>
                        </a:cubicBezTo>
                        <a:cubicBezTo>
                          <a:pt x="107" y="101"/>
                          <a:pt x="107" y="100"/>
                          <a:pt x="108" y="98"/>
                        </a:cubicBezTo>
                        <a:cubicBezTo>
                          <a:pt x="105" y="91"/>
                          <a:pt x="102" y="83"/>
                          <a:pt x="100" y="75"/>
                        </a:cubicBezTo>
                        <a:cubicBezTo>
                          <a:pt x="100" y="77"/>
                          <a:pt x="100" y="79"/>
                          <a:pt x="99" y="81"/>
                        </a:cubicBezTo>
                        <a:close/>
                        <a:moveTo>
                          <a:pt x="101" y="66"/>
                        </a:moveTo>
                        <a:cubicBezTo>
                          <a:pt x="104" y="75"/>
                          <a:pt x="106" y="85"/>
                          <a:pt x="109" y="93"/>
                        </a:cubicBezTo>
                        <a:cubicBezTo>
                          <a:pt x="109" y="92"/>
                          <a:pt x="109" y="91"/>
                          <a:pt x="110" y="90"/>
                        </a:cubicBezTo>
                        <a:cubicBezTo>
                          <a:pt x="107" y="80"/>
                          <a:pt x="105" y="71"/>
                          <a:pt x="102" y="61"/>
                        </a:cubicBezTo>
                        <a:cubicBezTo>
                          <a:pt x="102" y="63"/>
                          <a:pt x="101" y="65"/>
                          <a:pt x="101" y="66"/>
                        </a:cubicBezTo>
                        <a:close/>
                        <a:moveTo>
                          <a:pt x="104" y="53"/>
                        </a:moveTo>
                        <a:cubicBezTo>
                          <a:pt x="105" y="51"/>
                          <a:pt x="105" y="50"/>
                          <a:pt x="106" y="49"/>
                        </a:cubicBezTo>
                        <a:cubicBezTo>
                          <a:pt x="108" y="60"/>
                          <a:pt x="111" y="72"/>
                          <a:pt x="113" y="83"/>
                        </a:cubicBezTo>
                        <a:cubicBezTo>
                          <a:pt x="113" y="84"/>
                          <a:pt x="112" y="85"/>
                          <a:pt x="112" y="86"/>
                        </a:cubicBezTo>
                        <a:cubicBezTo>
                          <a:pt x="109" y="75"/>
                          <a:pt x="107" y="64"/>
                          <a:pt x="104" y="53"/>
                        </a:cubicBezTo>
                        <a:close/>
                        <a:moveTo>
                          <a:pt x="110" y="42"/>
                        </a:moveTo>
                        <a:cubicBezTo>
                          <a:pt x="110" y="41"/>
                          <a:pt x="111" y="40"/>
                          <a:pt x="112" y="38"/>
                        </a:cubicBezTo>
                        <a:cubicBezTo>
                          <a:pt x="114" y="53"/>
                          <a:pt x="116" y="66"/>
                          <a:pt x="118" y="79"/>
                        </a:cubicBezTo>
                        <a:cubicBezTo>
                          <a:pt x="118" y="79"/>
                          <a:pt x="117" y="80"/>
                          <a:pt x="116" y="80"/>
                        </a:cubicBezTo>
                        <a:cubicBezTo>
                          <a:pt x="114" y="68"/>
                          <a:pt x="112" y="55"/>
                          <a:pt x="110" y="42"/>
                        </a:cubicBezTo>
                        <a:close/>
                        <a:moveTo>
                          <a:pt x="117" y="34"/>
                        </a:moveTo>
                        <a:cubicBezTo>
                          <a:pt x="119" y="50"/>
                          <a:pt x="120" y="64"/>
                          <a:pt x="122" y="78"/>
                        </a:cubicBezTo>
                        <a:cubicBezTo>
                          <a:pt x="123" y="78"/>
                          <a:pt x="124" y="78"/>
                          <a:pt x="125" y="78"/>
                        </a:cubicBezTo>
                        <a:cubicBezTo>
                          <a:pt x="124" y="64"/>
                          <a:pt x="122" y="49"/>
                          <a:pt x="121" y="33"/>
                        </a:cubicBezTo>
                        <a:cubicBezTo>
                          <a:pt x="119" y="33"/>
                          <a:pt x="118" y="34"/>
                          <a:pt x="117" y="34"/>
                        </a:cubicBezTo>
                        <a:close/>
                        <a:moveTo>
                          <a:pt x="127" y="32"/>
                        </a:moveTo>
                        <a:cubicBezTo>
                          <a:pt x="129" y="33"/>
                          <a:pt x="130" y="33"/>
                          <a:pt x="132" y="34"/>
                        </a:cubicBezTo>
                        <a:cubicBezTo>
                          <a:pt x="133" y="51"/>
                          <a:pt x="133" y="67"/>
                          <a:pt x="134" y="82"/>
                        </a:cubicBezTo>
                        <a:cubicBezTo>
                          <a:pt x="132" y="81"/>
                          <a:pt x="131" y="80"/>
                          <a:pt x="130" y="80"/>
                        </a:cubicBezTo>
                        <a:cubicBezTo>
                          <a:pt x="129" y="65"/>
                          <a:pt x="128" y="49"/>
                          <a:pt x="127" y="32"/>
                        </a:cubicBezTo>
                        <a:close/>
                        <a:moveTo>
                          <a:pt x="141" y="39"/>
                        </a:moveTo>
                        <a:cubicBezTo>
                          <a:pt x="142" y="40"/>
                          <a:pt x="144" y="42"/>
                          <a:pt x="146" y="43"/>
                        </a:cubicBezTo>
                        <a:cubicBezTo>
                          <a:pt x="145" y="61"/>
                          <a:pt x="144" y="77"/>
                          <a:pt x="144" y="92"/>
                        </a:cubicBezTo>
                        <a:cubicBezTo>
                          <a:pt x="142" y="90"/>
                          <a:pt x="141" y="88"/>
                          <a:pt x="139" y="86"/>
                        </a:cubicBezTo>
                        <a:cubicBezTo>
                          <a:pt x="139" y="72"/>
                          <a:pt x="140" y="56"/>
                          <a:pt x="141" y="39"/>
                        </a:cubicBezTo>
                        <a:close/>
                        <a:moveTo>
                          <a:pt x="157" y="54"/>
                        </a:moveTo>
                        <a:cubicBezTo>
                          <a:pt x="159" y="56"/>
                          <a:pt x="161" y="59"/>
                          <a:pt x="163" y="62"/>
                        </a:cubicBezTo>
                        <a:cubicBezTo>
                          <a:pt x="160" y="79"/>
                          <a:pt x="158" y="93"/>
                          <a:pt x="155" y="107"/>
                        </a:cubicBezTo>
                        <a:cubicBezTo>
                          <a:pt x="153" y="104"/>
                          <a:pt x="152" y="102"/>
                          <a:pt x="150" y="99"/>
                        </a:cubicBezTo>
                        <a:cubicBezTo>
                          <a:pt x="152" y="86"/>
                          <a:pt x="154" y="71"/>
                          <a:pt x="157" y="54"/>
                        </a:cubicBezTo>
                        <a:close/>
                        <a:moveTo>
                          <a:pt x="175" y="78"/>
                        </a:moveTo>
                        <a:cubicBezTo>
                          <a:pt x="170" y="93"/>
                          <a:pt x="166" y="106"/>
                          <a:pt x="162" y="117"/>
                        </a:cubicBezTo>
                        <a:cubicBezTo>
                          <a:pt x="163" y="120"/>
                          <a:pt x="165" y="124"/>
                          <a:pt x="167" y="127"/>
                        </a:cubicBezTo>
                        <a:cubicBezTo>
                          <a:pt x="172" y="116"/>
                          <a:pt x="177" y="103"/>
                          <a:pt x="183" y="89"/>
                        </a:cubicBezTo>
                        <a:cubicBezTo>
                          <a:pt x="180" y="85"/>
                          <a:pt x="178" y="82"/>
                          <a:pt x="175" y="78"/>
                        </a:cubicBezTo>
                        <a:close/>
                        <a:moveTo>
                          <a:pt x="195" y="110"/>
                        </a:moveTo>
                        <a:cubicBezTo>
                          <a:pt x="198" y="115"/>
                          <a:pt x="200" y="120"/>
                          <a:pt x="202" y="124"/>
                        </a:cubicBezTo>
                        <a:cubicBezTo>
                          <a:pt x="193" y="135"/>
                          <a:pt x="185" y="144"/>
                          <a:pt x="179" y="151"/>
                        </a:cubicBezTo>
                        <a:cubicBezTo>
                          <a:pt x="177" y="147"/>
                          <a:pt x="175" y="143"/>
                          <a:pt x="174" y="140"/>
                        </a:cubicBezTo>
                        <a:cubicBezTo>
                          <a:pt x="180" y="131"/>
                          <a:pt x="187" y="122"/>
                          <a:pt x="195" y="110"/>
                        </a:cubicBezTo>
                        <a:close/>
                        <a:moveTo>
                          <a:pt x="214" y="149"/>
                        </a:moveTo>
                        <a:cubicBezTo>
                          <a:pt x="202" y="156"/>
                          <a:pt x="193" y="161"/>
                          <a:pt x="185" y="165"/>
                        </a:cubicBezTo>
                        <a:cubicBezTo>
                          <a:pt x="186" y="169"/>
                          <a:pt x="187" y="174"/>
                          <a:pt x="189" y="178"/>
                        </a:cubicBezTo>
                        <a:cubicBezTo>
                          <a:pt x="197" y="174"/>
                          <a:pt x="207" y="170"/>
                          <a:pt x="219" y="164"/>
                        </a:cubicBezTo>
                        <a:cubicBezTo>
                          <a:pt x="217" y="159"/>
                          <a:pt x="215" y="154"/>
                          <a:pt x="214" y="149"/>
                        </a:cubicBezTo>
                        <a:close/>
                        <a:moveTo>
                          <a:pt x="228" y="190"/>
                        </a:moveTo>
                        <a:cubicBezTo>
                          <a:pt x="229" y="195"/>
                          <a:pt x="230" y="200"/>
                          <a:pt x="231" y="205"/>
                        </a:cubicBezTo>
                        <a:cubicBezTo>
                          <a:pt x="218" y="206"/>
                          <a:pt x="206" y="205"/>
                          <a:pt x="197" y="205"/>
                        </a:cubicBezTo>
                        <a:cubicBezTo>
                          <a:pt x="196" y="200"/>
                          <a:pt x="195" y="196"/>
                          <a:pt x="194" y="192"/>
                        </a:cubicBezTo>
                        <a:cubicBezTo>
                          <a:pt x="203" y="192"/>
                          <a:pt x="215" y="192"/>
                          <a:pt x="228" y="190"/>
                        </a:cubicBezTo>
                        <a:close/>
                        <a:moveTo>
                          <a:pt x="235" y="230"/>
                        </a:moveTo>
                        <a:cubicBezTo>
                          <a:pt x="222" y="226"/>
                          <a:pt x="210" y="222"/>
                          <a:pt x="199" y="218"/>
                        </a:cubicBezTo>
                        <a:cubicBezTo>
                          <a:pt x="200" y="222"/>
                          <a:pt x="200" y="226"/>
                          <a:pt x="201" y="229"/>
                        </a:cubicBezTo>
                        <a:cubicBezTo>
                          <a:pt x="211" y="234"/>
                          <a:pt x="223" y="239"/>
                          <a:pt x="236" y="243"/>
                        </a:cubicBezTo>
                        <a:cubicBezTo>
                          <a:pt x="236" y="239"/>
                          <a:pt x="236" y="235"/>
                          <a:pt x="235" y="2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7" name="Freeform 96">
                    <a:extLst>
                      <a:ext uri="{FF2B5EF4-FFF2-40B4-BE49-F238E27FC236}">
                        <a16:creationId xmlns:a16="http://schemas.microsoft.com/office/drawing/2014/main" id="{B13DB8D8-E25D-B956-6DFF-521D9EA6ABD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03228" y="1812117"/>
                    <a:ext cx="377825" cy="328612"/>
                  </a:xfrm>
                  <a:custGeom>
                    <a:avLst/>
                    <a:gdLst>
                      <a:gd name="T0" fmla="*/ 119 w 207"/>
                      <a:gd name="T1" fmla="*/ 79 h 181"/>
                      <a:gd name="T2" fmla="*/ 205 w 207"/>
                      <a:gd name="T3" fmla="*/ 34 h 181"/>
                      <a:gd name="T4" fmla="*/ 204 w 207"/>
                      <a:gd name="T5" fmla="*/ 34 h 181"/>
                      <a:gd name="T6" fmla="*/ 203 w 207"/>
                      <a:gd name="T7" fmla="*/ 34 h 181"/>
                      <a:gd name="T8" fmla="*/ 197 w 207"/>
                      <a:gd name="T9" fmla="*/ 43 h 181"/>
                      <a:gd name="T10" fmla="*/ 196 w 207"/>
                      <a:gd name="T11" fmla="*/ 44 h 181"/>
                      <a:gd name="T12" fmla="*/ 196 w 207"/>
                      <a:gd name="T13" fmla="*/ 45 h 181"/>
                      <a:gd name="T14" fmla="*/ 196 w 207"/>
                      <a:gd name="T15" fmla="*/ 46 h 181"/>
                      <a:gd name="T16" fmla="*/ 196 w 207"/>
                      <a:gd name="T17" fmla="*/ 47 h 181"/>
                      <a:gd name="T18" fmla="*/ 196 w 207"/>
                      <a:gd name="T19" fmla="*/ 48 h 181"/>
                      <a:gd name="T20" fmla="*/ 196 w 207"/>
                      <a:gd name="T21" fmla="*/ 49 h 181"/>
                      <a:gd name="T22" fmla="*/ 196 w 207"/>
                      <a:gd name="T23" fmla="*/ 49 h 181"/>
                      <a:gd name="T24" fmla="*/ 197 w 207"/>
                      <a:gd name="T25" fmla="*/ 50 h 181"/>
                      <a:gd name="T26" fmla="*/ 197 w 207"/>
                      <a:gd name="T27" fmla="*/ 51 h 181"/>
                      <a:gd name="T28" fmla="*/ 197 w 207"/>
                      <a:gd name="T29" fmla="*/ 51 h 181"/>
                      <a:gd name="T30" fmla="*/ 197 w 207"/>
                      <a:gd name="T31" fmla="*/ 52 h 181"/>
                      <a:gd name="T32" fmla="*/ 198 w 207"/>
                      <a:gd name="T33" fmla="*/ 53 h 181"/>
                      <a:gd name="T34" fmla="*/ 198 w 207"/>
                      <a:gd name="T35" fmla="*/ 54 h 181"/>
                      <a:gd name="T36" fmla="*/ 198 w 207"/>
                      <a:gd name="T37" fmla="*/ 54 h 181"/>
                      <a:gd name="T38" fmla="*/ 199 w 207"/>
                      <a:gd name="T39" fmla="*/ 55 h 181"/>
                      <a:gd name="T40" fmla="*/ 199 w 207"/>
                      <a:gd name="T41" fmla="*/ 55 h 181"/>
                      <a:gd name="T42" fmla="*/ 199 w 207"/>
                      <a:gd name="T43" fmla="*/ 56 h 181"/>
                      <a:gd name="T44" fmla="*/ 154 w 207"/>
                      <a:gd name="T45" fmla="*/ 109 h 181"/>
                      <a:gd name="T46" fmla="*/ 73 w 207"/>
                      <a:gd name="T47" fmla="*/ 108 h 181"/>
                      <a:gd name="T48" fmla="*/ 47 w 207"/>
                      <a:gd name="T49" fmla="*/ 138 h 181"/>
                      <a:gd name="T50" fmla="*/ 7 w 207"/>
                      <a:gd name="T51" fmla="*/ 56 h 181"/>
                      <a:gd name="T52" fmla="*/ 8 w 207"/>
                      <a:gd name="T53" fmla="*/ 55 h 181"/>
                      <a:gd name="T54" fmla="*/ 8 w 207"/>
                      <a:gd name="T55" fmla="*/ 55 h 181"/>
                      <a:gd name="T56" fmla="*/ 8 w 207"/>
                      <a:gd name="T57" fmla="*/ 54 h 181"/>
                      <a:gd name="T58" fmla="*/ 9 w 207"/>
                      <a:gd name="T59" fmla="*/ 54 h 181"/>
                      <a:gd name="T60" fmla="*/ 9 w 207"/>
                      <a:gd name="T61" fmla="*/ 52 h 181"/>
                      <a:gd name="T62" fmla="*/ 9 w 207"/>
                      <a:gd name="T63" fmla="*/ 52 h 181"/>
                      <a:gd name="T64" fmla="*/ 10 w 207"/>
                      <a:gd name="T65" fmla="*/ 51 h 181"/>
                      <a:gd name="T66" fmla="*/ 10 w 207"/>
                      <a:gd name="T67" fmla="*/ 50 h 181"/>
                      <a:gd name="T68" fmla="*/ 10 w 207"/>
                      <a:gd name="T69" fmla="*/ 50 h 181"/>
                      <a:gd name="T70" fmla="*/ 10 w 207"/>
                      <a:gd name="T71" fmla="*/ 49 h 181"/>
                      <a:gd name="T72" fmla="*/ 10 w 207"/>
                      <a:gd name="T73" fmla="*/ 48 h 181"/>
                      <a:gd name="T74" fmla="*/ 10 w 207"/>
                      <a:gd name="T75" fmla="*/ 47 h 181"/>
                      <a:gd name="T76" fmla="*/ 10 w 207"/>
                      <a:gd name="T77" fmla="*/ 47 h 181"/>
                      <a:gd name="T78" fmla="*/ 10 w 207"/>
                      <a:gd name="T79" fmla="*/ 46 h 181"/>
                      <a:gd name="T80" fmla="*/ 10 w 207"/>
                      <a:gd name="T81" fmla="*/ 44 h 181"/>
                      <a:gd name="T82" fmla="*/ 10 w 207"/>
                      <a:gd name="T83" fmla="*/ 43 h 181"/>
                      <a:gd name="T84" fmla="*/ 10 w 207"/>
                      <a:gd name="T85" fmla="*/ 42 h 181"/>
                      <a:gd name="T86" fmla="*/ 9 w 207"/>
                      <a:gd name="T87" fmla="*/ 41 h 181"/>
                      <a:gd name="T88" fmla="*/ 3 w 207"/>
                      <a:gd name="T89" fmla="*/ 34 h 181"/>
                      <a:gd name="T90" fmla="*/ 3 w 207"/>
                      <a:gd name="T91" fmla="*/ 34 h 181"/>
                      <a:gd name="T92" fmla="*/ 2 w 207"/>
                      <a:gd name="T93" fmla="*/ 34 h 181"/>
                      <a:gd name="T94" fmla="*/ 31 w 207"/>
                      <a:gd name="T95" fmla="*/ 79 h 181"/>
                      <a:gd name="T96" fmla="*/ 53 w 207"/>
                      <a:gd name="T97" fmla="*/ 130 h 181"/>
                      <a:gd name="T98" fmla="*/ 86 w 207"/>
                      <a:gd name="T99" fmla="*/ 138 h 181"/>
                      <a:gd name="T100" fmla="*/ 106 w 207"/>
                      <a:gd name="T101" fmla="*/ 128 h 181"/>
                      <a:gd name="T102" fmla="*/ 121 w 207"/>
                      <a:gd name="T103" fmla="*/ 142 h 181"/>
                      <a:gd name="T104" fmla="*/ 103 w 207"/>
                      <a:gd name="T105" fmla="*/ 107 h 181"/>
                      <a:gd name="T106" fmla="*/ 108 w 207"/>
                      <a:gd name="T107" fmla="*/ 156 h 181"/>
                      <a:gd name="T108" fmla="*/ 127 w 207"/>
                      <a:gd name="T109" fmla="*/ 149 h 181"/>
                      <a:gd name="T110" fmla="*/ 103 w 207"/>
                      <a:gd name="T111" fmla="*/ 138 h 181"/>
                      <a:gd name="T112" fmla="*/ 80 w 207"/>
                      <a:gd name="T113" fmla="*/ 149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07" h="181">
                        <a:moveTo>
                          <a:pt x="103" y="181"/>
                        </a:moveTo>
                        <a:cubicBezTo>
                          <a:pt x="138" y="181"/>
                          <a:pt x="166" y="178"/>
                          <a:pt x="166" y="174"/>
                        </a:cubicBezTo>
                        <a:cubicBezTo>
                          <a:pt x="166" y="170"/>
                          <a:pt x="138" y="166"/>
                          <a:pt x="103" y="166"/>
                        </a:cubicBezTo>
                        <a:cubicBezTo>
                          <a:pt x="69" y="166"/>
                          <a:pt x="41" y="170"/>
                          <a:pt x="41" y="174"/>
                        </a:cubicBezTo>
                        <a:cubicBezTo>
                          <a:pt x="41" y="178"/>
                          <a:pt x="69" y="181"/>
                          <a:pt x="103" y="181"/>
                        </a:cubicBezTo>
                        <a:close/>
                        <a:moveTo>
                          <a:pt x="85" y="24"/>
                        </a:moveTo>
                        <a:cubicBezTo>
                          <a:pt x="85" y="0"/>
                          <a:pt x="121" y="0"/>
                          <a:pt x="121" y="24"/>
                        </a:cubicBezTo>
                        <a:cubicBezTo>
                          <a:pt x="121" y="43"/>
                          <a:pt x="94" y="51"/>
                          <a:pt x="119" y="79"/>
                        </a:cubicBezTo>
                        <a:cubicBezTo>
                          <a:pt x="139" y="103"/>
                          <a:pt x="191" y="85"/>
                          <a:pt x="186" y="51"/>
                        </a:cubicBezTo>
                        <a:cubicBezTo>
                          <a:pt x="185" y="45"/>
                          <a:pt x="182" y="38"/>
                          <a:pt x="187" y="32"/>
                        </a:cubicBezTo>
                        <a:cubicBezTo>
                          <a:pt x="187" y="32"/>
                          <a:pt x="187" y="32"/>
                          <a:pt x="187" y="32"/>
                        </a:cubicBezTo>
                        <a:cubicBezTo>
                          <a:pt x="192" y="27"/>
                          <a:pt x="200" y="25"/>
                          <a:pt x="207" y="26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0" y="35"/>
                          <a:pt x="198" y="38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3"/>
                          <a:pt x="197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4" y="79"/>
                          <a:pt x="188" y="119"/>
                          <a:pt x="182" y="143"/>
                        </a:cubicBezTo>
                        <a:cubicBezTo>
                          <a:pt x="175" y="141"/>
                          <a:pt x="167" y="139"/>
                          <a:pt x="159" y="138"/>
                        </a:cubicBezTo>
                        <a:cubicBezTo>
                          <a:pt x="169" y="126"/>
                          <a:pt x="176" y="112"/>
                          <a:pt x="180" y="95"/>
                        </a:cubicBezTo>
                        <a:cubicBezTo>
                          <a:pt x="173" y="111"/>
                          <a:pt x="159" y="122"/>
                          <a:pt x="144" y="122"/>
                        </a:cubicBezTo>
                        <a:cubicBezTo>
                          <a:pt x="143" y="122"/>
                          <a:pt x="141" y="122"/>
                          <a:pt x="140" y="122"/>
                        </a:cubicBezTo>
                        <a:cubicBezTo>
                          <a:pt x="141" y="117"/>
                          <a:pt x="142" y="111"/>
                          <a:pt x="154" y="109"/>
                        </a:cubicBezTo>
                        <a:cubicBezTo>
                          <a:pt x="164" y="106"/>
                          <a:pt x="174" y="94"/>
                          <a:pt x="174" y="91"/>
                        </a:cubicBezTo>
                        <a:cubicBezTo>
                          <a:pt x="155" y="106"/>
                          <a:pt x="145" y="107"/>
                          <a:pt x="143" y="94"/>
                        </a:cubicBezTo>
                        <a:cubicBezTo>
                          <a:pt x="138" y="105"/>
                          <a:pt x="131" y="104"/>
                          <a:pt x="111" y="85"/>
                        </a:cubicBezTo>
                        <a:cubicBezTo>
                          <a:pt x="116" y="96"/>
                          <a:pt x="126" y="103"/>
                          <a:pt x="133" y="108"/>
                        </a:cubicBezTo>
                        <a:cubicBezTo>
                          <a:pt x="139" y="112"/>
                          <a:pt x="139" y="117"/>
                          <a:pt x="140" y="122"/>
                        </a:cubicBezTo>
                        <a:cubicBezTo>
                          <a:pt x="123" y="119"/>
                          <a:pt x="109" y="104"/>
                          <a:pt x="103" y="84"/>
                        </a:cubicBezTo>
                        <a:cubicBezTo>
                          <a:pt x="98" y="104"/>
                          <a:pt x="84" y="119"/>
                          <a:pt x="67" y="122"/>
                        </a:cubicBezTo>
                        <a:cubicBezTo>
                          <a:pt x="67" y="117"/>
                          <a:pt x="67" y="112"/>
                          <a:pt x="73" y="108"/>
                        </a:cubicBezTo>
                        <a:cubicBezTo>
                          <a:pt x="80" y="103"/>
                          <a:pt x="90" y="96"/>
                          <a:pt x="96" y="85"/>
                        </a:cubicBezTo>
                        <a:cubicBezTo>
                          <a:pt x="76" y="104"/>
                          <a:pt x="68" y="105"/>
                          <a:pt x="63" y="94"/>
                        </a:cubicBezTo>
                        <a:cubicBezTo>
                          <a:pt x="62" y="107"/>
                          <a:pt x="51" y="106"/>
                          <a:pt x="32" y="91"/>
                        </a:cubicBezTo>
                        <a:cubicBezTo>
                          <a:pt x="32" y="94"/>
                          <a:pt x="42" y="106"/>
                          <a:pt x="52" y="109"/>
                        </a:cubicBezTo>
                        <a:cubicBezTo>
                          <a:pt x="64" y="111"/>
                          <a:pt x="65" y="117"/>
                          <a:pt x="66" y="122"/>
                        </a:cubicBezTo>
                        <a:cubicBezTo>
                          <a:pt x="65" y="122"/>
                          <a:pt x="64" y="122"/>
                          <a:pt x="62" y="122"/>
                        </a:cubicBezTo>
                        <a:cubicBezTo>
                          <a:pt x="47" y="122"/>
                          <a:pt x="34" y="111"/>
                          <a:pt x="26" y="95"/>
                        </a:cubicBezTo>
                        <a:cubicBezTo>
                          <a:pt x="30" y="112"/>
                          <a:pt x="38" y="126"/>
                          <a:pt x="47" y="138"/>
                        </a:cubicBezTo>
                        <a:cubicBezTo>
                          <a:pt x="39" y="139"/>
                          <a:pt x="31" y="141"/>
                          <a:pt x="24" y="143"/>
                        </a:cubicBezTo>
                        <a:cubicBezTo>
                          <a:pt x="18" y="119"/>
                          <a:pt x="13" y="79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8" y="38"/>
                          <a:pt x="6" y="35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7" y="25"/>
                          <a:pt x="14" y="27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24" y="38"/>
                          <a:pt x="22" y="45"/>
                          <a:pt x="20" y="51"/>
                        </a:cubicBezTo>
                        <a:cubicBezTo>
                          <a:pt x="19" y="62"/>
                          <a:pt x="23" y="72"/>
                          <a:pt x="31" y="79"/>
                        </a:cubicBezTo>
                        <a:cubicBezTo>
                          <a:pt x="46" y="92"/>
                          <a:pt x="74" y="96"/>
                          <a:pt x="88" y="79"/>
                        </a:cubicBezTo>
                        <a:cubicBezTo>
                          <a:pt x="109" y="55"/>
                          <a:pt x="85" y="42"/>
                          <a:pt x="85" y="24"/>
                        </a:cubicBezTo>
                        <a:close/>
                        <a:moveTo>
                          <a:pt x="103" y="14"/>
                        </a:moveTo>
                        <a:cubicBezTo>
                          <a:pt x="98" y="14"/>
                          <a:pt x="94" y="19"/>
                          <a:pt x="94" y="25"/>
                        </a:cubicBezTo>
                        <a:cubicBezTo>
                          <a:pt x="94" y="31"/>
                          <a:pt x="98" y="36"/>
                          <a:pt x="103" y="36"/>
                        </a:cubicBezTo>
                        <a:cubicBezTo>
                          <a:pt x="108" y="36"/>
                          <a:pt x="112" y="31"/>
                          <a:pt x="112" y="25"/>
                        </a:cubicBezTo>
                        <a:cubicBezTo>
                          <a:pt x="112" y="19"/>
                          <a:pt x="108" y="14"/>
                          <a:pt x="103" y="14"/>
                        </a:cubicBezTo>
                        <a:close/>
                        <a:moveTo>
                          <a:pt x="53" y="130"/>
                        </a:moveTo>
                        <a:cubicBezTo>
                          <a:pt x="58" y="136"/>
                          <a:pt x="63" y="141"/>
                          <a:pt x="69" y="145"/>
                        </a:cubicBezTo>
                        <a:cubicBezTo>
                          <a:pt x="75" y="145"/>
                          <a:pt x="75" y="145"/>
                          <a:pt x="75" y="145"/>
                        </a:cubicBezTo>
                        <a:cubicBezTo>
                          <a:pt x="76" y="140"/>
                          <a:pt x="76" y="140"/>
                          <a:pt x="76" y="140"/>
                        </a:cubicBez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84" y="145"/>
                          <a:pt x="84" y="145"/>
                          <a:pt x="84" y="145"/>
                        </a:cubicBezTo>
                        <a:cubicBezTo>
                          <a:pt x="85" y="142"/>
                          <a:pt x="85" y="142"/>
                          <a:pt x="85" y="142"/>
                        </a:cubicBezTo>
                        <a:cubicBezTo>
                          <a:pt x="79" y="138"/>
                          <a:pt x="79" y="138"/>
                          <a:pt x="79" y="138"/>
                        </a:cubicBezTo>
                        <a:cubicBezTo>
                          <a:pt x="86" y="138"/>
                          <a:pt x="86" y="138"/>
                          <a:pt x="86" y="138"/>
                        </a:cubicBezTo>
                        <a:cubicBezTo>
                          <a:pt x="88" y="131"/>
                          <a:pt x="88" y="131"/>
                          <a:pt x="88" y="131"/>
                        </a:cubicBezTo>
                        <a:cubicBezTo>
                          <a:pt x="91" y="138"/>
                          <a:pt x="91" y="138"/>
                          <a:pt x="91" y="138"/>
                        </a:cubicBezTo>
                        <a:cubicBezTo>
                          <a:pt x="97" y="138"/>
                          <a:pt x="97" y="138"/>
                          <a:pt x="97" y="138"/>
                        </a:cubicBezTo>
                        <a:cubicBezTo>
                          <a:pt x="98" y="134"/>
                          <a:pt x="98" y="134"/>
                          <a:pt x="98" y="134"/>
                        </a:cubicBezTo>
                        <a:cubicBezTo>
                          <a:pt x="90" y="128"/>
                          <a:pt x="90" y="128"/>
                          <a:pt x="90" y="128"/>
                        </a:cubicBezTo>
                        <a:cubicBezTo>
                          <a:pt x="100" y="128"/>
                          <a:pt x="100" y="128"/>
                          <a:pt x="100" y="128"/>
                        </a:cubicBezTo>
                        <a:cubicBezTo>
                          <a:pt x="103" y="119"/>
                          <a:pt x="103" y="119"/>
                          <a:pt x="103" y="119"/>
                        </a:cubicBezTo>
                        <a:cubicBezTo>
                          <a:pt x="106" y="128"/>
                          <a:pt x="106" y="128"/>
                          <a:pt x="106" y="128"/>
                        </a:cubicBezTo>
                        <a:cubicBezTo>
                          <a:pt x="116" y="128"/>
                          <a:pt x="116" y="128"/>
                          <a:pt x="116" y="128"/>
                        </a:cubicBezTo>
                        <a:cubicBezTo>
                          <a:pt x="108" y="134"/>
                          <a:pt x="108" y="134"/>
                          <a:pt x="108" y="134"/>
                        </a:cubicBezTo>
                        <a:cubicBezTo>
                          <a:pt x="109" y="138"/>
                          <a:pt x="109" y="138"/>
                          <a:pt x="109" y="138"/>
                        </a:cubicBezTo>
                        <a:cubicBezTo>
                          <a:pt x="116" y="138"/>
                          <a:pt x="116" y="138"/>
                          <a:pt x="116" y="138"/>
                        </a:cubicBezTo>
                        <a:cubicBezTo>
                          <a:pt x="118" y="131"/>
                          <a:pt x="118" y="131"/>
                          <a:pt x="118" y="131"/>
                        </a:cubicBezTo>
                        <a:cubicBezTo>
                          <a:pt x="120" y="138"/>
                          <a:pt x="120" y="138"/>
                          <a:pt x="120" y="138"/>
                        </a:cubicBezTo>
                        <a:cubicBezTo>
                          <a:pt x="127" y="138"/>
                          <a:pt x="127" y="138"/>
                          <a:pt x="127" y="138"/>
                        </a:cubicBezTo>
                        <a:cubicBezTo>
                          <a:pt x="121" y="142"/>
                          <a:pt x="121" y="142"/>
                          <a:pt x="121" y="142"/>
                        </a:cubicBezTo>
                        <a:cubicBezTo>
                          <a:pt x="123" y="145"/>
                          <a:pt x="123" y="145"/>
                          <a:pt x="123" y="145"/>
                        </a:cubicBezTo>
                        <a:cubicBezTo>
                          <a:pt x="128" y="145"/>
                          <a:pt x="128" y="145"/>
                          <a:pt x="128" y="145"/>
                        </a:cubicBezTo>
                        <a:cubicBezTo>
                          <a:pt x="130" y="140"/>
                          <a:pt x="130" y="140"/>
                          <a:pt x="130" y="140"/>
                        </a:cubicBezTo>
                        <a:cubicBezTo>
                          <a:pt x="132" y="145"/>
                          <a:pt x="132" y="145"/>
                          <a:pt x="132" y="145"/>
                        </a:cubicBezTo>
                        <a:cubicBezTo>
                          <a:pt x="137" y="145"/>
                          <a:pt x="137" y="145"/>
                          <a:pt x="137" y="145"/>
                        </a:cubicBezTo>
                        <a:cubicBezTo>
                          <a:pt x="143" y="141"/>
                          <a:pt x="149" y="136"/>
                          <a:pt x="153" y="130"/>
                        </a:cubicBezTo>
                        <a:cubicBezTo>
                          <a:pt x="150" y="131"/>
                          <a:pt x="147" y="131"/>
                          <a:pt x="144" y="131"/>
                        </a:cubicBezTo>
                        <a:cubicBezTo>
                          <a:pt x="126" y="131"/>
                          <a:pt x="112" y="121"/>
                          <a:pt x="103" y="107"/>
                        </a:cubicBezTo>
                        <a:cubicBezTo>
                          <a:pt x="94" y="121"/>
                          <a:pt x="80" y="131"/>
                          <a:pt x="62" y="131"/>
                        </a:cubicBezTo>
                        <a:cubicBezTo>
                          <a:pt x="59" y="131"/>
                          <a:pt x="56" y="131"/>
                          <a:pt x="53" y="130"/>
                        </a:cubicBezTo>
                        <a:close/>
                        <a:moveTo>
                          <a:pt x="69" y="146"/>
                        </a:moveTo>
                        <a:cubicBezTo>
                          <a:pt x="56" y="147"/>
                          <a:pt x="44" y="149"/>
                          <a:pt x="33" y="151"/>
                        </a:cubicBezTo>
                        <a:cubicBezTo>
                          <a:pt x="36" y="163"/>
                          <a:pt x="36" y="163"/>
                          <a:pt x="36" y="163"/>
                        </a:cubicBezTo>
                        <a:cubicBezTo>
                          <a:pt x="54" y="159"/>
                          <a:pt x="75" y="157"/>
                          <a:pt x="98" y="156"/>
                        </a:cubicBezTo>
                        <a:cubicBezTo>
                          <a:pt x="100" y="157"/>
                          <a:pt x="101" y="157"/>
                          <a:pt x="103" y="157"/>
                        </a:cubicBezTo>
                        <a:cubicBezTo>
                          <a:pt x="105" y="157"/>
                          <a:pt x="107" y="157"/>
                          <a:pt x="108" y="156"/>
                        </a:cubicBezTo>
                        <a:cubicBezTo>
                          <a:pt x="131" y="157"/>
                          <a:pt x="152" y="159"/>
                          <a:pt x="170" y="163"/>
                        </a:cubicBezTo>
                        <a:cubicBezTo>
                          <a:pt x="173" y="151"/>
                          <a:pt x="173" y="151"/>
                          <a:pt x="173" y="151"/>
                        </a:cubicBezTo>
                        <a:cubicBezTo>
                          <a:pt x="162" y="149"/>
                          <a:pt x="150" y="147"/>
                          <a:pt x="137" y="146"/>
                        </a:cubicBezTo>
                        <a:cubicBezTo>
                          <a:pt x="133" y="149"/>
                          <a:pt x="133" y="149"/>
                          <a:pt x="133" y="149"/>
                        </a:cubicBezTo>
                        <a:cubicBezTo>
                          <a:pt x="135" y="154"/>
                          <a:pt x="135" y="154"/>
                          <a:pt x="135" y="154"/>
                        </a:cubicBezTo>
                        <a:cubicBezTo>
                          <a:pt x="130" y="151"/>
                          <a:pt x="130" y="151"/>
                          <a:pt x="130" y="151"/>
                        </a:cubicBezTo>
                        <a:cubicBezTo>
                          <a:pt x="125" y="154"/>
                          <a:pt x="125" y="154"/>
                          <a:pt x="125" y="154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3" y="146"/>
                          <a:pt x="123" y="146"/>
                          <a:pt x="123" y="146"/>
                        </a:cubicBezTo>
                        <a:cubicBezTo>
                          <a:pt x="123" y="149"/>
                          <a:pt x="123" y="149"/>
                          <a:pt x="123" y="149"/>
                        </a:cubicBezTo>
                        <a:cubicBezTo>
                          <a:pt x="118" y="145"/>
                          <a:pt x="118" y="145"/>
                          <a:pt x="118" y="145"/>
                        </a:cubicBezTo>
                        <a:cubicBezTo>
                          <a:pt x="112" y="149"/>
                          <a:pt x="112" y="149"/>
                          <a:pt x="112" y="149"/>
                        </a:cubicBezTo>
                        <a:cubicBezTo>
                          <a:pt x="114" y="142"/>
                          <a:pt x="114" y="142"/>
                          <a:pt x="114" y="142"/>
                        </a:cubicBezTo>
                        <a:cubicBezTo>
                          <a:pt x="110" y="139"/>
                          <a:pt x="110" y="139"/>
                          <a:pt x="110" y="139"/>
                        </a:cubicBezTo>
                        <a:cubicBezTo>
                          <a:pt x="111" y="143"/>
                          <a:pt x="111" y="143"/>
                          <a:pt x="111" y="143"/>
                        </a:cubicBezTo>
                        <a:cubicBezTo>
                          <a:pt x="103" y="138"/>
                          <a:pt x="103" y="138"/>
                          <a:pt x="103" y="138"/>
                        </a:cubicBezTo>
                        <a:cubicBezTo>
                          <a:pt x="95" y="143"/>
                          <a:pt x="95" y="143"/>
                          <a:pt x="95" y="143"/>
                        </a:cubicBezTo>
                        <a:cubicBezTo>
                          <a:pt x="97" y="139"/>
                          <a:pt x="97" y="139"/>
                          <a:pt x="97" y="139"/>
                        </a:cubicBezTo>
                        <a:cubicBezTo>
                          <a:pt x="92" y="142"/>
                          <a:pt x="92" y="142"/>
                          <a:pt x="92" y="142"/>
                        </a:cubicBezTo>
                        <a:cubicBezTo>
                          <a:pt x="94" y="149"/>
                          <a:pt x="94" y="149"/>
                          <a:pt x="94" y="149"/>
                        </a:cubicBezTo>
                        <a:cubicBezTo>
                          <a:pt x="88" y="145"/>
                          <a:pt x="88" y="145"/>
                          <a:pt x="88" y="145"/>
                        </a:cubicBezTo>
                        <a:cubicBezTo>
                          <a:pt x="83" y="149"/>
                          <a:pt x="83" y="149"/>
                          <a:pt x="83" y="149"/>
                        </a:cubicBezTo>
                        <a:cubicBezTo>
                          <a:pt x="84" y="146"/>
                          <a:pt x="84" y="146"/>
                          <a:pt x="84" y="146"/>
                        </a:cubicBezTo>
                        <a:cubicBezTo>
                          <a:pt x="80" y="149"/>
                          <a:pt x="80" y="149"/>
                          <a:pt x="80" y="149"/>
                        </a:cubicBezTo>
                        <a:cubicBezTo>
                          <a:pt x="81" y="154"/>
                          <a:pt x="81" y="154"/>
                          <a:pt x="81" y="154"/>
                        </a:cubicBezTo>
                        <a:cubicBezTo>
                          <a:pt x="76" y="151"/>
                          <a:pt x="76" y="151"/>
                          <a:pt x="76" y="151"/>
                        </a:cubicBezTo>
                        <a:cubicBezTo>
                          <a:pt x="72" y="154"/>
                          <a:pt x="72" y="154"/>
                          <a:pt x="72" y="154"/>
                        </a:cubicBezTo>
                        <a:cubicBezTo>
                          <a:pt x="73" y="149"/>
                          <a:pt x="73" y="149"/>
                          <a:pt x="73" y="149"/>
                        </a:cubicBezTo>
                        <a:lnTo>
                          <a:pt x="69" y="1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pic>
            <p:nvPicPr>
              <p:cNvPr id="215" name="图片 214">
                <a:extLst>
                  <a:ext uri="{FF2B5EF4-FFF2-40B4-BE49-F238E27FC236}">
                    <a16:creationId xmlns:a16="http://schemas.microsoft.com/office/drawing/2014/main" id="{E9044AFC-8B2D-638A-BE82-CE4E6CA6E99C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" r="315"/>
              <a:stretch/>
            </p:blipFill>
            <p:spPr bwMode="auto">
              <a:xfrm>
                <a:off x="8470312" y="2623807"/>
                <a:ext cx="1645200" cy="1655619"/>
              </a:xfrm>
              <a:custGeom>
                <a:avLst/>
                <a:gdLst>
                  <a:gd name="connsiteX0" fmla="*/ 1380156 w 2760312"/>
                  <a:gd name="connsiteY0" fmla="*/ 0 h 2760312"/>
                  <a:gd name="connsiteX1" fmla="*/ 2760312 w 2760312"/>
                  <a:gd name="connsiteY1" fmla="*/ 1380156 h 2760312"/>
                  <a:gd name="connsiteX2" fmla="*/ 1380156 w 2760312"/>
                  <a:gd name="connsiteY2" fmla="*/ 2760312 h 2760312"/>
                  <a:gd name="connsiteX3" fmla="*/ 0 w 2760312"/>
                  <a:gd name="connsiteY3" fmla="*/ 1380156 h 2760312"/>
                  <a:gd name="connsiteX4" fmla="*/ 1380156 w 2760312"/>
                  <a:gd name="connsiteY4" fmla="*/ 0 h 276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0312" h="2760312">
                    <a:moveTo>
                      <a:pt x="1380156" y="0"/>
                    </a:moveTo>
                    <a:cubicBezTo>
                      <a:pt x="2142395" y="0"/>
                      <a:pt x="2760312" y="617917"/>
                      <a:pt x="2760312" y="1380156"/>
                    </a:cubicBezTo>
                    <a:cubicBezTo>
                      <a:pt x="2760312" y="2142395"/>
                      <a:pt x="2142395" y="2760312"/>
                      <a:pt x="1380156" y="2760312"/>
                    </a:cubicBezTo>
                    <a:cubicBezTo>
                      <a:pt x="617917" y="2760312"/>
                      <a:pt x="0" y="2142395"/>
                      <a:pt x="0" y="1380156"/>
                    </a:cubicBezTo>
                    <a:cubicBezTo>
                      <a:pt x="0" y="617917"/>
                      <a:pt x="617917" y="0"/>
                      <a:pt x="1380156" y="0"/>
                    </a:cubicBezTo>
                    <a:close/>
                  </a:path>
                </a:pathLst>
              </a:custGeom>
              <a:ln w="69850">
                <a:solidFill>
                  <a:schemeClr val="accent5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90" name="组合 1989">
            <a:extLst>
              <a:ext uri="{FF2B5EF4-FFF2-40B4-BE49-F238E27FC236}">
                <a16:creationId xmlns:a16="http://schemas.microsoft.com/office/drawing/2014/main" id="{3236C188-0F3F-07DB-4530-617F22B59D42}"/>
              </a:ext>
            </a:extLst>
          </p:cNvPr>
          <p:cNvGrpSpPr/>
          <p:nvPr/>
        </p:nvGrpSpPr>
        <p:grpSpPr>
          <a:xfrm>
            <a:off x="20758" y="1299299"/>
            <a:ext cx="12360356" cy="3224254"/>
            <a:chOff x="20758" y="1299299"/>
            <a:chExt cx="12360356" cy="3224254"/>
          </a:xfrm>
        </p:grpSpPr>
        <p:pic>
          <p:nvPicPr>
            <p:cNvPr id="1991" name="图片 1990">
              <a:extLst>
                <a:ext uri="{FF2B5EF4-FFF2-40B4-BE49-F238E27FC236}">
                  <a16:creationId xmlns:a16="http://schemas.microsoft.com/office/drawing/2014/main" id="{DFEDFC5B-1CBC-3C93-D449-9D2C04339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28306">
              <a:off x="20758" y="1912383"/>
              <a:ext cx="4174681" cy="26111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3D1549BB-C277-5E5E-1D2C-D27642F5D763}"/>
                </a:ext>
              </a:extLst>
            </p:cNvPr>
            <p:cNvGrpSpPr/>
            <p:nvPr/>
          </p:nvGrpSpPr>
          <p:grpSpPr>
            <a:xfrm rot="20474687">
              <a:off x="847826" y="1299299"/>
              <a:ext cx="11533288" cy="1393137"/>
              <a:chOff x="938926" y="1783178"/>
              <a:chExt cx="17502563" cy="2114183"/>
            </a:xfrm>
          </p:grpSpPr>
          <p:grpSp>
            <p:nvGrpSpPr>
              <p:cNvPr id="1993" name="组合 1992">
                <a:extLst>
                  <a:ext uri="{FF2B5EF4-FFF2-40B4-BE49-F238E27FC236}">
                    <a16:creationId xmlns:a16="http://schemas.microsoft.com/office/drawing/2014/main" id="{85C659CE-3278-55FD-7446-38D182A50765}"/>
                  </a:ext>
                </a:extLst>
              </p:cNvPr>
              <p:cNvGrpSpPr/>
              <p:nvPr/>
            </p:nvGrpSpPr>
            <p:grpSpPr>
              <a:xfrm>
                <a:off x="938926" y="3286118"/>
                <a:ext cx="2248569" cy="289812"/>
                <a:chOff x="2305050" y="4706938"/>
                <a:chExt cx="3879850" cy="500062"/>
              </a:xfrm>
            </p:grpSpPr>
            <p:sp>
              <p:nvSpPr>
                <p:cNvPr id="2001" name="Freeform 8">
                  <a:extLst>
                    <a:ext uri="{FF2B5EF4-FFF2-40B4-BE49-F238E27FC236}">
                      <a16:creationId xmlns:a16="http://schemas.microsoft.com/office/drawing/2014/main" id="{B64C9973-E271-ADF7-C2E9-B693FD6A8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2" name="Freeform 9">
                  <a:extLst>
                    <a:ext uri="{FF2B5EF4-FFF2-40B4-BE49-F238E27FC236}">
                      <a16:creationId xmlns:a16="http://schemas.microsoft.com/office/drawing/2014/main" id="{E755CBAB-89A3-7DA5-CFB2-9688D631F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3" name="Freeform 10">
                  <a:extLst>
                    <a:ext uri="{FF2B5EF4-FFF2-40B4-BE49-F238E27FC236}">
                      <a16:creationId xmlns:a16="http://schemas.microsoft.com/office/drawing/2014/main" id="{0FDB9F94-EB4D-8857-F878-AD0F33B46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/>
                </a:p>
              </p:txBody>
            </p:sp>
            <p:sp>
              <p:nvSpPr>
                <p:cNvPr id="2004" name="Freeform 11">
                  <a:extLst>
                    <a:ext uri="{FF2B5EF4-FFF2-40B4-BE49-F238E27FC236}">
                      <a16:creationId xmlns:a16="http://schemas.microsoft.com/office/drawing/2014/main" id="{01CA76D5-7E04-0246-2CBA-FD5BCD5BF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5" name="Freeform 12">
                  <a:extLst>
                    <a:ext uri="{FF2B5EF4-FFF2-40B4-BE49-F238E27FC236}">
                      <a16:creationId xmlns:a16="http://schemas.microsoft.com/office/drawing/2014/main" id="{C9A0B6EC-D4E1-F7CE-D704-A160FC0118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6" name="Freeform 13">
                  <a:extLst>
                    <a:ext uri="{FF2B5EF4-FFF2-40B4-BE49-F238E27FC236}">
                      <a16:creationId xmlns:a16="http://schemas.microsoft.com/office/drawing/2014/main" id="{F27DDDA7-1815-47DB-2A4D-3D730887C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/>
                </a:p>
              </p:txBody>
            </p:sp>
            <p:sp>
              <p:nvSpPr>
                <p:cNvPr id="2007" name="Freeform 14">
                  <a:extLst>
                    <a:ext uri="{FF2B5EF4-FFF2-40B4-BE49-F238E27FC236}">
                      <a16:creationId xmlns:a16="http://schemas.microsoft.com/office/drawing/2014/main" id="{522281D7-1F88-E464-8F7B-0D35729E8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8" name="Freeform 15">
                  <a:extLst>
                    <a:ext uri="{FF2B5EF4-FFF2-40B4-BE49-F238E27FC236}">
                      <a16:creationId xmlns:a16="http://schemas.microsoft.com/office/drawing/2014/main" id="{D73BDDC3-4120-6BAB-4224-5D771D2AFE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1999" name="矩形 1998">
                <a:extLst>
                  <a:ext uri="{FF2B5EF4-FFF2-40B4-BE49-F238E27FC236}">
                    <a16:creationId xmlns:a16="http://schemas.microsoft.com/office/drawing/2014/main" id="{DEED1149-026B-8A90-F2D9-EFCAEE4E6343}"/>
                  </a:ext>
                </a:extLst>
              </p:cNvPr>
              <p:cNvSpPr/>
              <p:nvPr/>
            </p:nvSpPr>
            <p:spPr>
              <a:xfrm>
                <a:off x="4527696" y="1783178"/>
                <a:ext cx="13913793" cy="1261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Final Presentation</a:t>
                </a:r>
              </a:p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Team Comparison based on historic performance</a:t>
                </a:r>
              </a:p>
            </p:txBody>
          </p:sp>
          <p:sp>
            <p:nvSpPr>
              <p:cNvPr id="2000" name="矩形 1999">
                <a:extLst>
                  <a:ext uri="{FF2B5EF4-FFF2-40B4-BE49-F238E27FC236}">
                    <a16:creationId xmlns:a16="http://schemas.microsoft.com/office/drawing/2014/main" id="{5E4414AB-0064-2AA4-BFAB-78243241A5BA}"/>
                  </a:ext>
                </a:extLst>
              </p:cNvPr>
              <p:cNvSpPr/>
              <p:nvPr/>
            </p:nvSpPr>
            <p:spPr>
              <a:xfrm>
                <a:off x="5613929" y="2776387"/>
                <a:ext cx="8620227" cy="1120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1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Williams Grand Prix Engineering Limited</a:t>
                </a:r>
              </a:p>
              <a:p>
                <a:pPr algn="ctr"/>
                <a:r>
                  <a:rPr lang="en-US" altLang="zh-CN" sz="21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en-US" altLang="zh-CN" sz="2100" b="1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Group 4</a:t>
                </a:r>
                <a:endParaRPr lang="en-US" altLang="zh-CN" sz="21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C401F7D-B1DD-76C2-6947-36CAD631B75D}"/>
              </a:ext>
            </a:extLst>
          </p:cNvPr>
          <p:cNvGrpSpPr/>
          <p:nvPr/>
        </p:nvGrpSpPr>
        <p:grpSpPr>
          <a:xfrm>
            <a:off x="6916455" y="2752237"/>
            <a:ext cx="1715970" cy="1849996"/>
            <a:chOff x="4762963" y="1250121"/>
            <a:chExt cx="2489992" cy="248999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B86AF06-854A-86A0-5639-4FD8F52FA0FD}"/>
                </a:ext>
              </a:extLst>
            </p:cNvPr>
            <p:cNvSpPr/>
            <p:nvPr/>
          </p:nvSpPr>
          <p:spPr>
            <a:xfrm>
              <a:off x="4762963" y="1250121"/>
              <a:ext cx="2489992" cy="248999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D5355D-9EE0-81C9-2087-E432A0A393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22596" y="1307843"/>
              <a:ext cx="2351613" cy="2376000"/>
              <a:chOff x="4490493" y="2164001"/>
              <a:chExt cx="2494326" cy="2520195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6A3ED210-BBC8-E4DB-D902-B395A3B93519}"/>
                  </a:ext>
                </a:extLst>
              </p:cNvPr>
              <p:cNvGrpSpPr/>
              <p:nvPr/>
            </p:nvGrpSpPr>
            <p:grpSpPr>
              <a:xfrm>
                <a:off x="4490493" y="2164001"/>
                <a:ext cx="2494326" cy="2520195"/>
                <a:chOff x="1219218" y="1657316"/>
                <a:chExt cx="2494326" cy="2520195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F6012CD3-F29C-2384-3E28-055543DB6E3D}"/>
                    </a:ext>
                  </a:extLst>
                </p:cNvPr>
                <p:cNvGrpSpPr/>
                <p:nvPr/>
              </p:nvGrpSpPr>
              <p:grpSpPr>
                <a:xfrm>
                  <a:off x="1219218" y="1657910"/>
                  <a:ext cx="2494326" cy="2519007"/>
                  <a:chOff x="1969279" y="2593325"/>
                  <a:chExt cx="3337559" cy="3370584"/>
                </a:xfrm>
              </p:grpSpPr>
              <p:sp>
                <p:nvSpPr>
                  <p:cNvPr id="490" name="椭圆 489">
                    <a:extLst>
                      <a:ext uri="{FF2B5EF4-FFF2-40B4-BE49-F238E27FC236}">
                        <a16:creationId xmlns:a16="http://schemas.microsoft.com/office/drawing/2014/main" id="{1CA70799-A2C7-5245-D29C-BDA2F8348798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36000">
                        <a:srgbClr val="FEF37E"/>
                      </a:gs>
                      <a:gs pos="50000">
                        <a:srgbClr val="E8D470"/>
                      </a:gs>
                      <a:gs pos="77000">
                        <a:srgbClr val="9F7D39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1" name="Freeform 130">
                    <a:extLst>
                      <a:ext uri="{FF2B5EF4-FFF2-40B4-BE49-F238E27FC236}">
                        <a16:creationId xmlns:a16="http://schemas.microsoft.com/office/drawing/2014/main" id="{8596A9E5-7BD7-0FF0-2B8D-AA79BB13EC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E720A"/>
                      </a:gs>
                      <a:gs pos="43000">
                        <a:srgbClr val="AB9335"/>
                      </a:gs>
                      <a:gs pos="78000">
                        <a:srgbClr val="E1D376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8346F917-AE8A-E924-0739-E5E4D0E2E72E}"/>
                    </a:ext>
                  </a:extLst>
                </p:cNvPr>
                <p:cNvGrpSpPr/>
                <p:nvPr/>
              </p:nvGrpSpPr>
              <p:grpSpPr>
                <a:xfrm>
                  <a:off x="1558943" y="2000997"/>
                  <a:ext cx="1814876" cy="1832834"/>
                  <a:chOff x="1969279" y="2593325"/>
                  <a:chExt cx="3337559" cy="3370584"/>
                </a:xfrm>
              </p:grpSpPr>
              <p:sp>
                <p:nvSpPr>
                  <p:cNvPr id="488" name="椭圆 487">
                    <a:extLst>
                      <a:ext uri="{FF2B5EF4-FFF2-40B4-BE49-F238E27FC236}">
                        <a16:creationId xmlns:a16="http://schemas.microsoft.com/office/drawing/2014/main" id="{299018C6-8129-31C0-1FB1-920331D090DA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40000">
                        <a:srgbClr val="FFFCE2"/>
                      </a:gs>
                      <a:gs pos="61000">
                        <a:srgbClr val="E5C069"/>
                      </a:gs>
                      <a:gs pos="100000">
                        <a:srgbClr val="593202"/>
                      </a:gs>
                      <a:gs pos="82000">
                        <a:srgbClr val="9D7634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9" name="Freeform 130">
                    <a:extLst>
                      <a:ext uri="{FF2B5EF4-FFF2-40B4-BE49-F238E27FC236}">
                        <a16:creationId xmlns:a16="http://schemas.microsoft.com/office/drawing/2014/main" id="{58840999-BC16-8F78-5DD7-C3E062256E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EF4CF"/>
                      </a:gs>
                      <a:gs pos="34000">
                        <a:srgbClr val="FCD261"/>
                      </a:gs>
                      <a:gs pos="93000">
                        <a:srgbClr val="A07700"/>
                      </a:gs>
                      <a:gs pos="65000">
                        <a:srgbClr val="ECBA00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602928D7-5348-2FBB-EF6F-ECD312015586}"/>
                    </a:ext>
                  </a:extLst>
                </p:cNvPr>
                <p:cNvGrpSpPr/>
                <p:nvPr/>
              </p:nvGrpSpPr>
              <p:grpSpPr>
                <a:xfrm>
                  <a:off x="1284311" y="1657316"/>
                  <a:ext cx="2364141" cy="2520195"/>
                  <a:chOff x="1412616" y="1812117"/>
                  <a:chExt cx="2573337" cy="2743200"/>
                </a:xfrm>
              </p:grpSpPr>
              <p:sp>
                <p:nvSpPr>
                  <p:cNvPr id="11" name="Freeform 11">
                    <a:extLst>
                      <a:ext uri="{FF2B5EF4-FFF2-40B4-BE49-F238E27FC236}">
                        <a16:creationId xmlns:a16="http://schemas.microsoft.com/office/drawing/2014/main" id="{31A48B24-9CF8-F9A4-874E-3F481302A8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1541" y="4201305"/>
                    <a:ext cx="282575" cy="192087"/>
                  </a:xfrm>
                  <a:custGeom>
                    <a:avLst/>
                    <a:gdLst>
                      <a:gd name="T0" fmla="*/ 95 w 155"/>
                      <a:gd name="T1" fmla="*/ 66 h 105"/>
                      <a:gd name="T2" fmla="*/ 2 w 155"/>
                      <a:gd name="T3" fmla="*/ 75 h 105"/>
                      <a:gd name="T4" fmla="*/ 155 w 155"/>
                      <a:gd name="T5" fmla="*/ 42 h 105"/>
                      <a:gd name="T6" fmla="*/ 6 w 155"/>
                      <a:gd name="T7" fmla="*/ 57 h 105"/>
                      <a:gd name="T8" fmla="*/ 3 w 155"/>
                      <a:gd name="T9" fmla="*/ 61 h 105"/>
                      <a:gd name="T10" fmla="*/ 95 w 155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5" h="105">
                        <a:moveTo>
                          <a:pt x="95" y="66"/>
                        </a:moveTo>
                        <a:cubicBezTo>
                          <a:pt x="58" y="83"/>
                          <a:pt x="0" y="74"/>
                          <a:pt x="2" y="75"/>
                        </a:cubicBezTo>
                        <a:cubicBezTo>
                          <a:pt x="62" y="105"/>
                          <a:pt x="133" y="94"/>
                          <a:pt x="155" y="42"/>
                        </a:cubicBezTo>
                        <a:cubicBezTo>
                          <a:pt x="78" y="47"/>
                          <a:pt x="49" y="0"/>
                          <a:pt x="6" y="57"/>
                        </a:cubicBezTo>
                        <a:cubicBezTo>
                          <a:pt x="5" y="58"/>
                          <a:pt x="4" y="60"/>
                          <a:pt x="3" y="61"/>
                        </a:cubicBezTo>
                        <a:cubicBezTo>
                          <a:pt x="1" y="64"/>
                          <a:pt x="49" y="70"/>
                          <a:pt x="95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" name="Freeform 12">
                    <a:extLst>
                      <a:ext uri="{FF2B5EF4-FFF2-40B4-BE49-F238E27FC236}">
                        <a16:creationId xmlns:a16="http://schemas.microsoft.com/office/drawing/2014/main" id="{96156569-68DF-E147-91CB-F3233696BC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6303" y="4090180"/>
                    <a:ext cx="204787" cy="198437"/>
                  </a:xfrm>
                  <a:custGeom>
                    <a:avLst/>
                    <a:gdLst>
                      <a:gd name="T0" fmla="*/ 112 w 112"/>
                      <a:gd name="T1" fmla="*/ 11 h 109"/>
                      <a:gd name="T2" fmla="*/ 72 w 112"/>
                      <a:gd name="T3" fmla="*/ 87 h 109"/>
                      <a:gd name="T4" fmla="*/ 43 w 112"/>
                      <a:gd name="T5" fmla="*/ 83 h 109"/>
                      <a:gd name="T6" fmla="*/ 72 w 112"/>
                      <a:gd name="T7" fmla="*/ 31 h 109"/>
                      <a:gd name="T8" fmla="*/ 28 w 112"/>
                      <a:gd name="T9" fmla="*/ 87 h 109"/>
                      <a:gd name="T10" fmla="*/ 3 w 112"/>
                      <a:gd name="T11" fmla="*/ 109 h 109"/>
                      <a:gd name="T12" fmla="*/ 112 w 112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09">
                        <a:moveTo>
                          <a:pt x="112" y="11"/>
                        </a:moveTo>
                        <a:cubicBezTo>
                          <a:pt x="75" y="55"/>
                          <a:pt x="95" y="67"/>
                          <a:pt x="72" y="87"/>
                        </a:cubicBezTo>
                        <a:cubicBezTo>
                          <a:pt x="63" y="84"/>
                          <a:pt x="53" y="81"/>
                          <a:pt x="43" y="83"/>
                        </a:cubicBezTo>
                        <a:cubicBezTo>
                          <a:pt x="50" y="51"/>
                          <a:pt x="74" y="30"/>
                          <a:pt x="72" y="31"/>
                        </a:cubicBezTo>
                        <a:cubicBezTo>
                          <a:pt x="70" y="31"/>
                          <a:pt x="37" y="52"/>
                          <a:pt x="28" y="87"/>
                        </a:cubicBezTo>
                        <a:cubicBezTo>
                          <a:pt x="18" y="91"/>
                          <a:pt x="10" y="100"/>
                          <a:pt x="3" y="109"/>
                        </a:cubicBezTo>
                        <a:cubicBezTo>
                          <a:pt x="0" y="42"/>
                          <a:pt x="60" y="0"/>
                          <a:pt x="112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" name="Freeform 13">
                    <a:extLst>
                      <a:ext uri="{FF2B5EF4-FFF2-40B4-BE49-F238E27FC236}">
                        <a16:creationId xmlns:a16="http://schemas.microsoft.com/office/drawing/2014/main" id="{1154F956-9920-CD94-7171-2D1DD001BE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5341" y="4298142"/>
                    <a:ext cx="128587" cy="34925"/>
                  </a:xfrm>
                  <a:custGeom>
                    <a:avLst/>
                    <a:gdLst>
                      <a:gd name="T0" fmla="*/ 71 w 71"/>
                      <a:gd name="T1" fmla="*/ 19 h 19"/>
                      <a:gd name="T2" fmla="*/ 26 w 71"/>
                      <a:gd name="T3" fmla="*/ 12 h 19"/>
                      <a:gd name="T4" fmla="*/ 46 w 71"/>
                      <a:gd name="T5" fmla="*/ 0 h 19"/>
                      <a:gd name="T6" fmla="*/ 0 w 71"/>
                      <a:gd name="T7" fmla="*/ 14 h 19"/>
                      <a:gd name="T8" fmla="*/ 2 w 71"/>
                      <a:gd name="T9" fmla="*/ 16 h 19"/>
                      <a:gd name="T10" fmla="*/ 71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71" y="19"/>
                        </a:moveTo>
                        <a:cubicBezTo>
                          <a:pt x="56" y="17"/>
                          <a:pt x="40" y="15"/>
                          <a:pt x="26" y="12"/>
                        </a:cubicBezTo>
                        <a:cubicBezTo>
                          <a:pt x="32" y="10"/>
                          <a:pt x="41" y="7"/>
                          <a:pt x="46" y="0"/>
                        </a:cubicBezTo>
                        <a:cubicBezTo>
                          <a:pt x="32" y="8"/>
                          <a:pt x="16" y="9"/>
                          <a:pt x="0" y="14"/>
                        </a:cubicBezTo>
                        <a:cubicBezTo>
                          <a:pt x="0" y="15"/>
                          <a:pt x="0" y="16"/>
                          <a:pt x="2" y="16"/>
                        </a:cubicBezTo>
                        <a:cubicBezTo>
                          <a:pt x="23" y="18"/>
                          <a:pt x="50" y="19"/>
                          <a:pt x="71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" name="Freeform 14">
                    <a:extLst>
                      <a:ext uri="{FF2B5EF4-FFF2-40B4-BE49-F238E27FC236}">
                        <a16:creationId xmlns:a16="http://schemas.microsoft.com/office/drawing/2014/main" id="{17C62AD9-2036-FEAB-662F-97A5059FA3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6966" y="4102880"/>
                    <a:ext cx="261937" cy="179387"/>
                  </a:xfrm>
                  <a:custGeom>
                    <a:avLst/>
                    <a:gdLst>
                      <a:gd name="T0" fmla="*/ 91 w 144"/>
                      <a:gd name="T1" fmla="*/ 54 h 98"/>
                      <a:gd name="T2" fmla="*/ 3 w 144"/>
                      <a:gd name="T3" fmla="*/ 80 h 98"/>
                      <a:gd name="T4" fmla="*/ 144 w 144"/>
                      <a:gd name="T5" fmla="*/ 20 h 98"/>
                      <a:gd name="T6" fmla="*/ 4 w 144"/>
                      <a:gd name="T7" fmla="*/ 62 h 98"/>
                      <a:gd name="T8" fmla="*/ 2 w 144"/>
                      <a:gd name="T9" fmla="*/ 67 h 98"/>
                      <a:gd name="T10" fmla="*/ 91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91" y="54"/>
                        </a:moveTo>
                        <a:cubicBezTo>
                          <a:pt x="59" y="78"/>
                          <a:pt x="1" y="79"/>
                          <a:pt x="3" y="80"/>
                        </a:cubicBezTo>
                        <a:cubicBezTo>
                          <a:pt x="66" y="98"/>
                          <a:pt x="133" y="75"/>
                          <a:pt x="144" y="20"/>
                        </a:cubicBezTo>
                        <a:cubicBezTo>
                          <a:pt x="71" y="40"/>
                          <a:pt x="35" y="0"/>
                          <a:pt x="4" y="62"/>
                        </a:cubicBezTo>
                        <a:cubicBezTo>
                          <a:pt x="3" y="64"/>
                          <a:pt x="2" y="65"/>
                          <a:pt x="2" y="67"/>
                        </a:cubicBezTo>
                        <a:cubicBezTo>
                          <a:pt x="0" y="70"/>
                          <a:pt x="48" y="67"/>
                          <a:pt x="9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Freeform 15">
                    <a:extLst>
                      <a:ext uri="{FF2B5EF4-FFF2-40B4-BE49-F238E27FC236}">
                        <a16:creationId xmlns:a16="http://schemas.microsoft.com/office/drawing/2014/main" id="{DDB1DC82-7791-19B7-55C1-EF35D97511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3153" y="3990167"/>
                    <a:ext cx="185737" cy="209550"/>
                  </a:xfrm>
                  <a:custGeom>
                    <a:avLst/>
                    <a:gdLst>
                      <a:gd name="T0" fmla="*/ 102 w 102"/>
                      <a:gd name="T1" fmla="*/ 1 h 115"/>
                      <a:gd name="T2" fmla="*/ 78 w 102"/>
                      <a:gd name="T3" fmla="*/ 82 h 115"/>
                      <a:gd name="T4" fmla="*/ 49 w 102"/>
                      <a:gd name="T5" fmla="*/ 83 h 115"/>
                      <a:gd name="T6" fmla="*/ 67 w 102"/>
                      <a:gd name="T7" fmla="*/ 28 h 115"/>
                      <a:gd name="T8" fmla="*/ 35 w 102"/>
                      <a:gd name="T9" fmla="*/ 90 h 115"/>
                      <a:gd name="T10" fmla="*/ 15 w 102"/>
                      <a:gd name="T11" fmla="*/ 115 h 115"/>
                      <a:gd name="T12" fmla="*/ 102 w 102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115">
                        <a:moveTo>
                          <a:pt x="102" y="1"/>
                        </a:moveTo>
                        <a:cubicBezTo>
                          <a:pt x="74" y="51"/>
                          <a:pt x="96" y="59"/>
                          <a:pt x="78" y="82"/>
                        </a:cubicBezTo>
                        <a:cubicBezTo>
                          <a:pt x="68" y="80"/>
                          <a:pt x="58" y="80"/>
                          <a:pt x="49" y="83"/>
                        </a:cubicBezTo>
                        <a:cubicBezTo>
                          <a:pt x="50" y="52"/>
                          <a:pt x="69" y="27"/>
                          <a:pt x="67" y="28"/>
                        </a:cubicBezTo>
                        <a:cubicBezTo>
                          <a:pt x="65" y="29"/>
                          <a:pt x="37" y="55"/>
                          <a:pt x="35" y="90"/>
                        </a:cubicBezTo>
                        <a:cubicBezTo>
                          <a:pt x="27" y="96"/>
                          <a:pt x="20" y="105"/>
                          <a:pt x="15" y="115"/>
                        </a:cubicBezTo>
                        <a:cubicBezTo>
                          <a:pt x="0" y="52"/>
                          <a:pt x="50" y="0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" name="Freeform 16">
                    <a:extLst>
                      <a:ext uri="{FF2B5EF4-FFF2-40B4-BE49-F238E27FC236}">
                        <a16:creationId xmlns:a16="http://schemas.microsoft.com/office/drawing/2014/main" id="{EA01B898-DC3D-E215-8C4D-260D616B76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941" y="4210830"/>
                    <a:ext cx="123825" cy="44450"/>
                  </a:xfrm>
                  <a:custGeom>
                    <a:avLst/>
                    <a:gdLst>
                      <a:gd name="T0" fmla="*/ 68 w 68"/>
                      <a:gd name="T1" fmla="*/ 14 h 24"/>
                      <a:gd name="T2" fmla="*/ 24 w 68"/>
                      <a:gd name="T3" fmla="*/ 15 h 24"/>
                      <a:gd name="T4" fmla="*/ 41 w 68"/>
                      <a:gd name="T5" fmla="*/ 0 h 24"/>
                      <a:gd name="T6" fmla="*/ 0 w 68"/>
                      <a:gd name="T7" fmla="*/ 22 h 24"/>
                      <a:gd name="T8" fmla="*/ 2 w 68"/>
                      <a:gd name="T9" fmla="*/ 23 h 24"/>
                      <a:gd name="T10" fmla="*/ 68 w 68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24">
                        <a:moveTo>
                          <a:pt x="68" y="14"/>
                        </a:moveTo>
                        <a:cubicBezTo>
                          <a:pt x="54" y="14"/>
                          <a:pt x="38" y="15"/>
                          <a:pt x="24" y="15"/>
                        </a:cubicBezTo>
                        <a:cubicBezTo>
                          <a:pt x="29" y="12"/>
                          <a:pt x="37" y="8"/>
                          <a:pt x="41" y="0"/>
                        </a:cubicBezTo>
                        <a:cubicBezTo>
                          <a:pt x="29" y="10"/>
                          <a:pt x="14" y="14"/>
                          <a:pt x="0" y="22"/>
                        </a:cubicBezTo>
                        <a:cubicBezTo>
                          <a:pt x="0" y="23"/>
                          <a:pt x="0" y="24"/>
                          <a:pt x="2" y="23"/>
                        </a:cubicBezTo>
                        <a:cubicBezTo>
                          <a:pt x="23" y="21"/>
                          <a:pt x="49" y="17"/>
                          <a:pt x="68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" name="Freeform 17">
                    <a:extLst>
                      <a:ext uri="{FF2B5EF4-FFF2-40B4-BE49-F238E27FC236}">
                        <a16:creationId xmlns:a16="http://schemas.microsoft.com/office/drawing/2014/main" id="{8C3400B9-F645-9FAC-60EC-A66BC01204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8578" y="3966355"/>
                    <a:ext cx="234950" cy="161925"/>
                  </a:xfrm>
                  <a:custGeom>
                    <a:avLst/>
                    <a:gdLst>
                      <a:gd name="T0" fmla="*/ 84 w 129"/>
                      <a:gd name="T1" fmla="*/ 42 h 89"/>
                      <a:gd name="T2" fmla="*/ 5 w 129"/>
                      <a:gd name="T3" fmla="*/ 83 h 89"/>
                      <a:gd name="T4" fmla="*/ 129 w 129"/>
                      <a:gd name="T5" fmla="*/ 0 h 89"/>
                      <a:gd name="T6" fmla="*/ 2 w 129"/>
                      <a:gd name="T7" fmla="*/ 66 h 89"/>
                      <a:gd name="T8" fmla="*/ 1 w 129"/>
                      <a:gd name="T9" fmla="*/ 71 h 89"/>
                      <a:gd name="T10" fmla="*/ 84 w 129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9" h="89">
                        <a:moveTo>
                          <a:pt x="84" y="42"/>
                        </a:moveTo>
                        <a:cubicBezTo>
                          <a:pt x="58" y="71"/>
                          <a:pt x="3" y="83"/>
                          <a:pt x="5" y="83"/>
                        </a:cubicBezTo>
                        <a:cubicBezTo>
                          <a:pt x="69" y="89"/>
                          <a:pt x="128" y="54"/>
                          <a:pt x="129" y="0"/>
                        </a:cubicBezTo>
                        <a:cubicBezTo>
                          <a:pt x="63" y="32"/>
                          <a:pt x="20" y="0"/>
                          <a:pt x="2" y="66"/>
                        </a:cubicBezTo>
                        <a:cubicBezTo>
                          <a:pt x="2" y="68"/>
                          <a:pt x="1" y="69"/>
                          <a:pt x="1" y="71"/>
                        </a:cubicBezTo>
                        <a:cubicBezTo>
                          <a:pt x="0" y="74"/>
                          <a:pt x="45" y="63"/>
                          <a:pt x="84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" name="Freeform 18">
                    <a:extLst>
                      <a:ext uri="{FF2B5EF4-FFF2-40B4-BE49-F238E27FC236}">
                        <a16:creationId xmlns:a16="http://schemas.microsoft.com/office/drawing/2014/main" id="{9D3C0415-149D-FF57-5EAA-26574F099C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3845705"/>
                    <a:ext cx="169862" cy="227012"/>
                  </a:xfrm>
                  <a:custGeom>
                    <a:avLst/>
                    <a:gdLst>
                      <a:gd name="T0" fmla="*/ 88 w 93"/>
                      <a:gd name="T1" fmla="*/ 0 h 125"/>
                      <a:gd name="T2" fmla="*/ 80 w 93"/>
                      <a:gd name="T3" fmla="*/ 81 h 125"/>
                      <a:gd name="T4" fmla="*/ 52 w 93"/>
                      <a:gd name="T5" fmla="*/ 88 h 125"/>
                      <a:gd name="T6" fmla="*/ 60 w 93"/>
                      <a:gd name="T7" fmla="*/ 31 h 125"/>
                      <a:gd name="T8" fmla="*/ 41 w 93"/>
                      <a:gd name="T9" fmla="*/ 96 h 125"/>
                      <a:gd name="T10" fmla="*/ 26 w 93"/>
                      <a:gd name="T11" fmla="*/ 125 h 125"/>
                      <a:gd name="T12" fmla="*/ 88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88" y="0"/>
                        </a:moveTo>
                        <a:cubicBezTo>
                          <a:pt x="71" y="52"/>
                          <a:pt x="93" y="55"/>
                          <a:pt x="80" y="81"/>
                        </a:cubicBezTo>
                        <a:cubicBezTo>
                          <a:pt x="70" y="81"/>
                          <a:pt x="60" y="83"/>
                          <a:pt x="52" y="88"/>
                        </a:cubicBezTo>
                        <a:cubicBezTo>
                          <a:pt x="48" y="57"/>
                          <a:pt x="62" y="30"/>
                          <a:pt x="60" y="31"/>
                        </a:cubicBezTo>
                        <a:cubicBezTo>
                          <a:pt x="58" y="33"/>
                          <a:pt x="36" y="63"/>
                          <a:pt x="41" y="96"/>
                        </a:cubicBezTo>
                        <a:cubicBezTo>
                          <a:pt x="33" y="104"/>
                          <a:pt x="29" y="114"/>
                          <a:pt x="26" y="125"/>
                        </a:cubicBezTo>
                        <a:cubicBezTo>
                          <a:pt x="0" y="67"/>
                          <a:pt x="38" y="8"/>
                          <a:pt x="8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" name="Freeform 19">
                    <a:extLst>
                      <a:ext uri="{FF2B5EF4-FFF2-40B4-BE49-F238E27FC236}">
                        <a16:creationId xmlns:a16="http://schemas.microsoft.com/office/drawing/2014/main" id="{AF36E9CF-5954-142C-FE0F-91288A844B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903" y="4082242"/>
                    <a:ext cx="117475" cy="53975"/>
                  </a:xfrm>
                  <a:custGeom>
                    <a:avLst/>
                    <a:gdLst>
                      <a:gd name="T0" fmla="*/ 65 w 65"/>
                      <a:gd name="T1" fmla="*/ 9 h 30"/>
                      <a:gd name="T2" fmla="*/ 23 w 65"/>
                      <a:gd name="T3" fmla="*/ 18 h 30"/>
                      <a:gd name="T4" fmla="*/ 36 w 65"/>
                      <a:gd name="T5" fmla="*/ 0 h 30"/>
                      <a:gd name="T6" fmla="*/ 1 w 65"/>
                      <a:gd name="T7" fmla="*/ 29 h 30"/>
                      <a:gd name="T8" fmla="*/ 3 w 65"/>
                      <a:gd name="T9" fmla="*/ 30 h 30"/>
                      <a:gd name="T10" fmla="*/ 65 w 65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5" h="30">
                        <a:moveTo>
                          <a:pt x="65" y="9"/>
                        </a:moveTo>
                        <a:cubicBezTo>
                          <a:pt x="51" y="12"/>
                          <a:pt x="36" y="16"/>
                          <a:pt x="23" y="18"/>
                        </a:cubicBezTo>
                        <a:cubicBezTo>
                          <a:pt x="27" y="14"/>
                          <a:pt x="34" y="9"/>
                          <a:pt x="36" y="0"/>
                        </a:cubicBezTo>
                        <a:cubicBezTo>
                          <a:pt x="26" y="12"/>
                          <a:pt x="12" y="19"/>
                          <a:pt x="1" y="29"/>
                        </a:cubicBezTo>
                        <a:cubicBezTo>
                          <a:pt x="0" y="30"/>
                          <a:pt x="1" y="30"/>
                          <a:pt x="3" y="30"/>
                        </a:cubicBezTo>
                        <a:cubicBezTo>
                          <a:pt x="22" y="24"/>
                          <a:pt x="46" y="16"/>
                          <a:pt x="65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" name="Freeform 20">
                    <a:extLst>
                      <a:ext uri="{FF2B5EF4-FFF2-40B4-BE49-F238E27FC236}">
                        <a16:creationId xmlns:a16="http://schemas.microsoft.com/office/drawing/2014/main" id="{6A9ABE46-E4F3-17E6-AE1D-396886379B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71616" y="3759980"/>
                    <a:ext cx="217487" cy="187325"/>
                  </a:xfrm>
                  <a:custGeom>
                    <a:avLst/>
                    <a:gdLst>
                      <a:gd name="T0" fmla="*/ 75 w 119"/>
                      <a:gd name="T1" fmla="*/ 49 h 103"/>
                      <a:gd name="T2" fmla="*/ 6 w 119"/>
                      <a:gd name="T3" fmla="*/ 103 h 103"/>
                      <a:gd name="T4" fmla="*/ 110 w 119"/>
                      <a:gd name="T5" fmla="*/ 0 h 103"/>
                      <a:gd name="T6" fmla="*/ 0 w 119"/>
                      <a:gd name="T7" fmla="*/ 87 h 103"/>
                      <a:gd name="T8" fmla="*/ 0 w 119"/>
                      <a:gd name="T9" fmla="*/ 92 h 103"/>
                      <a:gd name="T10" fmla="*/ 75 w 119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03">
                        <a:moveTo>
                          <a:pt x="75" y="49"/>
                        </a:moveTo>
                        <a:cubicBezTo>
                          <a:pt x="55" y="81"/>
                          <a:pt x="4" y="103"/>
                          <a:pt x="6" y="103"/>
                        </a:cubicBezTo>
                        <a:cubicBezTo>
                          <a:pt x="68" y="97"/>
                          <a:pt x="119" y="52"/>
                          <a:pt x="110" y="0"/>
                        </a:cubicBezTo>
                        <a:cubicBezTo>
                          <a:pt x="52" y="43"/>
                          <a:pt x="6" y="20"/>
                          <a:pt x="0" y="87"/>
                        </a:cubicBezTo>
                        <a:cubicBezTo>
                          <a:pt x="0" y="88"/>
                          <a:pt x="0" y="90"/>
                          <a:pt x="0" y="92"/>
                        </a:cubicBezTo>
                        <a:cubicBezTo>
                          <a:pt x="0" y="95"/>
                          <a:pt x="41" y="76"/>
                          <a:pt x="7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Freeform 21">
                    <a:extLst>
                      <a:ext uri="{FF2B5EF4-FFF2-40B4-BE49-F238E27FC236}">
                        <a16:creationId xmlns:a16="http://schemas.microsoft.com/office/drawing/2014/main" id="{EBC7268B-3CD0-5588-6A91-4E4629A68C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591" y="3664730"/>
                    <a:ext cx="160337" cy="238125"/>
                  </a:xfrm>
                  <a:custGeom>
                    <a:avLst/>
                    <a:gdLst>
                      <a:gd name="T0" fmla="*/ 72 w 88"/>
                      <a:gd name="T1" fmla="*/ 0 h 131"/>
                      <a:gd name="T2" fmla="*/ 79 w 88"/>
                      <a:gd name="T3" fmla="*/ 79 h 131"/>
                      <a:gd name="T4" fmla="*/ 54 w 88"/>
                      <a:gd name="T5" fmla="*/ 91 h 131"/>
                      <a:gd name="T6" fmla="*/ 51 w 88"/>
                      <a:gd name="T7" fmla="*/ 35 h 131"/>
                      <a:gd name="T8" fmla="*/ 44 w 88"/>
                      <a:gd name="T9" fmla="*/ 102 h 131"/>
                      <a:gd name="T10" fmla="*/ 35 w 88"/>
                      <a:gd name="T11" fmla="*/ 131 h 131"/>
                      <a:gd name="T12" fmla="*/ 72 w 88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131">
                        <a:moveTo>
                          <a:pt x="72" y="0"/>
                        </a:moveTo>
                        <a:cubicBezTo>
                          <a:pt x="65" y="54"/>
                          <a:pt x="88" y="53"/>
                          <a:pt x="79" y="79"/>
                        </a:cubicBezTo>
                        <a:cubicBezTo>
                          <a:pt x="70" y="82"/>
                          <a:pt x="61" y="85"/>
                          <a:pt x="54" y="91"/>
                        </a:cubicBezTo>
                        <a:cubicBezTo>
                          <a:pt x="44" y="63"/>
                          <a:pt x="52" y="34"/>
                          <a:pt x="51" y="35"/>
                        </a:cubicBezTo>
                        <a:cubicBezTo>
                          <a:pt x="49" y="37"/>
                          <a:pt x="34" y="70"/>
                          <a:pt x="44" y="102"/>
                        </a:cubicBezTo>
                        <a:cubicBezTo>
                          <a:pt x="39" y="110"/>
                          <a:pt x="37" y="121"/>
                          <a:pt x="35" y="131"/>
                        </a:cubicBezTo>
                        <a:cubicBezTo>
                          <a:pt x="0" y="80"/>
                          <a:pt x="26" y="17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" name="Freeform 22">
                    <a:extLst>
                      <a:ext uri="{FF2B5EF4-FFF2-40B4-BE49-F238E27FC236}">
                        <a16:creationId xmlns:a16="http://schemas.microsoft.com/office/drawing/2014/main" id="{4F84C5BB-1127-80AC-B402-0171F6C73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4466" y="3912380"/>
                    <a:ext cx="104775" cy="65087"/>
                  </a:xfrm>
                  <a:custGeom>
                    <a:avLst/>
                    <a:gdLst>
                      <a:gd name="T0" fmla="*/ 58 w 58"/>
                      <a:gd name="T1" fmla="*/ 4 h 36"/>
                      <a:gd name="T2" fmla="*/ 19 w 58"/>
                      <a:gd name="T3" fmla="*/ 20 h 36"/>
                      <a:gd name="T4" fmla="*/ 29 w 58"/>
                      <a:gd name="T5" fmla="*/ 0 h 36"/>
                      <a:gd name="T6" fmla="*/ 0 w 58"/>
                      <a:gd name="T7" fmla="*/ 35 h 36"/>
                      <a:gd name="T8" fmla="*/ 2 w 58"/>
                      <a:gd name="T9" fmla="*/ 35 h 36"/>
                      <a:gd name="T10" fmla="*/ 58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58" y="4"/>
                        </a:moveTo>
                        <a:cubicBezTo>
                          <a:pt x="45" y="9"/>
                          <a:pt x="31" y="16"/>
                          <a:pt x="19" y="20"/>
                        </a:cubicBezTo>
                        <a:cubicBezTo>
                          <a:pt x="22" y="16"/>
                          <a:pt x="28" y="9"/>
                          <a:pt x="29" y="0"/>
                        </a:cubicBezTo>
                        <a:cubicBezTo>
                          <a:pt x="22" y="14"/>
                          <a:pt x="9" y="23"/>
                          <a:pt x="0" y="35"/>
                        </a:cubicBezTo>
                        <a:cubicBezTo>
                          <a:pt x="0" y="36"/>
                          <a:pt x="1" y="36"/>
                          <a:pt x="2" y="35"/>
                        </a:cubicBezTo>
                        <a:cubicBezTo>
                          <a:pt x="20" y="26"/>
                          <a:pt x="41" y="14"/>
                          <a:pt x="58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" name="Freeform 23">
                    <a:extLst>
                      <a:ext uri="{FF2B5EF4-FFF2-40B4-BE49-F238E27FC236}">
                        <a16:creationId xmlns:a16="http://schemas.microsoft.com/office/drawing/2014/main" id="{EC55A470-6BF5-6CFE-72B9-B3DFF8CCA3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0678" y="3536142"/>
                    <a:ext cx="206375" cy="215900"/>
                  </a:xfrm>
                  <a:custGeom>
                    <a:avLst/>
                    <a:gdLst>
                      <a:gd name="T0" fmla="*/ 71 w 114"/>
                      <a:gd name="T1" fmla="*/ 54 h 119"/>
                      <a:gd name="T2" fmla="*/ 15 w 114"/>
                      <a:gd name="T3" fmla="*/ 118 h 119"/>
                      <a:gd name="T4" fmla="*/ 96 w 114"/>
                      <a:gd name="T5" fmla="*/ 0 h 119"/>
                      <a:gd name="T6" fmla="*/ 7 w 114"/>
                      <a:gd name="T7" fmla="*/ 104 h 119"/>
                      <a:gd name="T8" fmla="*/ 7 w 114"/>
                      <a:gd name="T9" fmla="*/ 108 h 119"/>
                      <a:gd name="T10" fmla="*/ 71 w 114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4" h="119">
                        <a:moveTo>
                          <a:pt x="71" y="54"/>
                        </a:moveTo>
                        <a:cubicBezTo>
                          <a:pt x="58" y="89"/>
                          <a:pt x="13" y="119"/>
                          <a:pt x="15" y="118"/>
                        </a:cubicBezTo>
                        <a:cubicBezTo>
                          <a:pt x="74" y="101"/>
                          <a:pt x="114" y="49"/>
                          <a:pt x="96" y="0"/>
                        </a:cubicBezTo>
                        <a:cubicBezTo>
                          <a:pt x="48" y="52"/>
                          <a:pt x="0" y="39"/>
                          <a:pt x="7" y="104"/>
                        </a:cubicBezTo>
                        <a:cubicBezTo>
                          <a:pt x="7" y="105"/>
                          <a:pt x="7" y="107"/>
                          <a:pt x="7" y="108"/>
                        </a:cubicBezTo>
                        <a:cubicBezTo>
                          <a:pt x="8" y="112"/>
                          <a:pt x="44" y="86"/>
                          <a:pt x="7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Freeform 24">
                    <a:extLst>
                      <a:ext uri="{FF2B5EF4-FFF2-40B4-BE49-F238E27FC236}">
                        <a16:creationId xmlns:a16="http://schemas.microsoft.com/office/drawing/2014/main" id="{5535FFFD-B526-02DD-6DBA-BFDCA12993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303" y="3472642"/>
                    <a:ext cx="144462" cy="241300"/>
                  </a:xfrm>
                  <a:custGeom>
                    <a:avLst/>
                    <a:gdLst>
                      <a:gd name="T0" fmla="*/ 55 w 79"/>
                      <a:gd name="T1" fmla="*/ 0 h 133"/>
                      <a:gd name="T2" fmla="*/ 76 w 79"/>
                      <a:gd name="T3" fmla="*/ 75 h 133"/>
                      <a:gd name="T4" fmla="*/ 54 w 79"/>
                      <a:gd name="T5" fmla="*/ 90 h 133"/>
                      <a:gd name="T6" fmla="*/ 41 w 79"/>
                      <a:gd name="T7" fmla="*/ 38 h 133"/>
                      <a:gd name="T8" fmla="*/ 47 w 79"/>
                      <a:gd name="T9" fmla="*/ 102 h 133"/>
                      <a:gd name="T10" fmla="*/ 44 w 79"/>
                      <a:gd name="T11" fmla="*/ 133 h 133"/>
                      <a:gd name="T12" fmla="*/ 5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55" y="0"/>
                        </a:moveTo>
                        <a:cubicBezTo>
                          <a:pt x="58" y="52"/>
                          <a:pt x="79" y="47"/>
                          <a:pt x="76" y="75"/>
                        </a:cubicBezTo>
                        <a:cubicBezTo>
                          <a:pt x="68" y="79"/>
                          <a:pt x="60" y="83"/>
                          <a:pt x="54" y="90"/>
                        </a:cubicBezTo>
                        <a:cubicBezTo>
                          <a:pt x="39" y="65"/>
                          <a:pt x="42" y="36"/>
                          <a:pt x="41" y="38"/>
                        </a:cubicBezTo>
                        <a:cubicBezTo>
                          <a:pt x="40" y="39"/>
                          <a:pt x="31" y="74"/>
                          <a:pt x="47" y="102"/>
                        </a:cubicBezTo>
                        <a:cubicBezTo>
                          <a:pt x="43" y="111"/>
                          <a:pt x="43" y="122"/>
                          <a:pt x="44" y="133"/>
                        </a:cubicBezTo>
                        <a:cubicBezTo>
                          <a:pt x="0" y="90"/>
                          <a:pt x="13" y="25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Freeform 25">
                    <a:extLst>
                      <a:ext uri="{FF2B5EF4-FFF2-40B4-BE49-F238E27FC236}">
                        <a16:creationId xmlns:a16="http://schemas.microsoft.com/office/drawing/2014/main" id="{C7AB31B5-64FA-4B1D-0964-342BCAF7D0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3717117"/>
                    <a:ext cx="90487" cy="74612"/>
                  </a:xfrm>
                  <a:custGeom>
                    <a:avLst/>
                    <a:gdLst>
                      <a:gd name="T0" fmla="*/ 50 w 50"/>
                      <a:gd name="T1" fmla="*/ 0 h 41"/>
                      <a:gd name="T2" fmla="*/ 16 w 50"/>
                      <a:gd name="T3" fmla="*/ 23 h 41"/>
                      <a:gd name="T4" fmla="*/ 22 w 50"/>
                      <a:gd name="T5" fmla="*/ 2 h 41"/>
                      <a:gd name="T6" fmla="*/ 0 w 50"/>
                      <a:gd name="T7" fmla="*/ 40 h 41"/>
                      <a:gd name="T8" fmla="*/ 3 w 50"/>
                      <a:gd name="T9" fmla="*/ 40 h 41"/>
                      <a:gd name="T10" fmla="*/ 5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50" y="0"/>
                        </a:moveTo>
                        <a:cubicBezTo>
                          <a:pt x="39" y="8"/>
                          <a:pt x="27" y="16"/>
                          <a:pt x="16" y="23"/>
                        </a:cubicBezTo>
                        <a:cubicBezTo>
                          <a:pt x="19" y="18"/>
                          <a:pt x="23" y="10"/>
                          <a:pt x="22" y="2"/>
                        </a:cubicBezTo>
                        <a:cubicBezTo>
                          <a:pt x="17" y="16"/>
                          <a:pt x="8" y="27"/>
                          <a:pt x="0" y="40"/>
                        </a:cubicBezTo>
                        <a:cubicBezTo>
                          <a:pt x="1" y="41"/>
                          <a:pt x="2" y="41"/>
                          <a:pt x="3" y="40"/>
                        </a:cubicBezTo>
                        <a:cubicBezTo>
                          <a:pt x="18" y="28"/>
                          <a:pt x="36" y="12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Freeform 26">
                    <a:extLst>
                      <a:ext uri="{FF2B5EF4-FFF2-40B4-BE49-F238E27FC236}">
                        <a16:creationId xmlns:a16="http://schemas.microsoft.com/office/drawing/2014/main" id="{8EE8FA39-1E36-3FE4-C955-92EF9CC3DE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6878" y="3305955"/>
                    <a:ext cx="201612" cy="234950"/>
                  </a:xfrm>
                  <a:custGeom>
                    <a:avLst/>
                    <a:gdLst>
                      <a:gd name="T0" fmla="*/ 71 w 111"/>
                      <a:gd name="T1" fmla="*/ 56 h 129"/>
                      <a:gd name="T2" fmla="*/ 29 w 111"/>
                      <a:gd name="T3" fmla="*/ 128 h 129"/>
                      <a:gd name="T4" fmla="*/ 85 w 111"/>
                      <a:gd name="T5" fmla="*/ 0 h 129"/>
                      <a:gd name="T6" fmla="*/ 18 w 111"/>
                      <a:gd name="T7" fmla="*/ 116 h 129"/>
                      <a:gd name="T8" fmla="*/ 20 w 111"/>
                      <a:gd name="T9" fmla="*/ 120 h 129"/>
                      <a:gd name="T10" fmla="*/ 71 w 111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1" h="129">
                        <a:moveTo>
                          <a:pt x="71" y="56"/>
                        </a:moveTo>
                        <a:cubicBezTo>
                          <a:pt x="65" y="92"/>
                          <a:pt x="27" y="129"/>
                          <a:pt x="29" y="128"/>
                        </a:cubicBezTo>
                        <a:cubicBezTo>
                          <a:pt x="82" y="100"/>
                          <a:pt x="111" y="43"/>
                          <a:pt x="85" y="0"/>
                        </a:cubicBezTo>
                        <a:cubicBezTo>
                          <a:pt x="49" y="58"/>
                          <a:pt x="0" y="55"/>
                          <a:pt x="18" y="116"/>
                        </a:cubicBezTo>
                        <a:cubicBezTo>
                          <a:pt x="19" y="117"/>
                          <a:pt x="19" y="118"/>
                          <a:pt x="20" y="120"/>
                        </a:cubicBezTo>
                        <a:cubicBezTo>
                          <a:pt x="21" y="123"/>
                          <a:pt x="51" y="91"/>
                          <a:pt x="7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Freeform 27">
                    <a:extLst>
                      <a:ext uri="{FF2B5EF4-FFF2-40B4-BE49-F238E27FC236}">
                        <a16:creationId xmlns:a16="http://schemas.microsoft.com/office/drawing/2014/main" id="{762EA311-245C-E8A0-862F-CCC339412A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7028" y="3271030"/>
                    <a:ext cx="128587" cy="236537"/>
                  </a:xfrm>
                  <a:custGeom>
                    <a:avLst/>
                    <a:gdLst>
                      <a:gd name="T0" fmla="*/ 36 w 70"/>
                      <a:gd name="T1" fmla="*/ 0 h 130"/>
                      <a:gd name="T2" fmla="*/ 70 w 70"/>
                      <a:gd name="T3" fmla="*/ 68 h 130"/>
                      <a:gd name="T4" fmla="*/ 52 w 70"/>
                      <a:gd name="T5" fmla="*/ 87 h 130"/>
                      <a:gd name="T6" fmla="*/ 29 w 70"/>
                      <a:gd name="T7" fmla="*/ 39 h 130"/>
                      <a:gd name="T8" fmla="*/ 47 w 70"/>
                      <a:gd name="T9" fmla="*/ 100 h 130"/>
                      <a:gd name="T10" fmla="*/ 50 w 70"/>
                      <a:gd name="T11" fmla="*/ 130 h 130"/>
                      <a:gd name="T12" fmla="*/ 36 w 70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" h="130">
                        <a:moveTo>
                          <a:pt x="36" y="0"/>
                        </a:moveTo>
                        <a:cubicBezTo>
                          <a:pt x="49" y="50"/>
                          <a:pt x="68" y="41"/>
                          <a:pt x="70" y="68"/>
                        </a:cubicBezTo>
                        <a:cubicBezTo>
                          <a:pt x="63" y="74"/>
                          <a:pt x="56" y="80"/>
                          <a:pt x="52" y="87"/>
                        </a:cubicBezTo>
                        <a:cubicBezTo>
                          <a:pt x="33" y="66"/>
                          <a:pt x="30" y="37"/>
                          <a:pt x="29" y="39"/>
                        </a:cubicBezTo>
                        <a:cubicBezTo>
                          <a:pt x="29" y="41"/>
                          <a:pt x="27" y="76"/>
                          <a:pt x="47" y="100"/>
                        </a:cubicBezTo>
                        <a:cubicBezTo>
                          <a:pt x="45" y="110"/>
                          <a:pt x="47" y="120"/>
                          <a:pt x="50" y="130"/>
                        </a:cubicBezTo>
                        <a:cubicBezTo>
                          <a:pt x="0" y="97"/>
                          <a:pt x="1" y="32"/>
                          <a:pt x="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Freeform 28">
                    <a:extLst>
                      <a:ext uri="{FF2B5EF4-FFF2-40B4-BE49-F238E27FC236}">
                        <a16:creationId xmlns:a16="http://schemas.microsoft.com/office/drawing/2014/main" id="{02B7ECB9-558C-1CB1-FE8A-CF0C116DFB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8466" y="3501217"/>
                    <a:ext cx="73025" cy="88900"/>
                  </a:xfrm>
                  <a:custGeom>
                    <a:avLst/>
                    <a:gdLst>
                      <a:gd name="T0" fmla="*/ 40 w 40"/>
                      <a:gd name="T1" fmla="*/ 0 h 49"/>
                      <a:gd name="T2" fmla="*/ 12 w 40"/>
                      <a:gd name="T3" fmla="*/ 28 h 49"/>
                      <a:gd name="T4" fmla="*/ 13 w 40"/>
                      <a:gd name="T5" fmla="*/ 8 h 49"/>
                      <a:gd name="T6" fmla="*/ 0 w 40"/>
                      <a:gd name="T7" fmla="*/ 48 h 49"/>
                      <a:gd name="T8" fmla="*/ 2 w 40"/>
                      <a:gd name="T9" fmla="*/ 48 h 49"/>
                      <a:gd name="T10" fmla="*/ 40 w 40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0" h="49">
                        <a:moveTo>
                          <a:pt x="40" y="0"/>
                        </a:moveTo>
                        <a:cubicBezTo>
                          <a:pt x="31" y="10"/>
                          <a:pt x="21" y="20"/>
                          <a:pt x="12" y="28"/>
                        </a:cubicBezTo>
                        <a:cubicBezTo>
                          <a:pt x="13" y="23"/>
                          <a:pt x="16" y="15"/>
                          <a:pt x="13" y="8"/>
                        </a:cubicBezTo>
                        <a:cubicBezTo>
                          <a:pt x="12" y="22"/>
                          <a:pt x="4" y="35"/>
                          <a:pt x="0" y="48"/>
                        </a:cubicBezTo>
                        <a:cubicBezTo>
                          <a:pt x="0" y="49"/>
                          <a:pt x="1" y="49"/>
                          <a:pt x="2" y="48"/>
                        </a:cubicBezTo>
                        <a:cubicBezTo>
                          <a:pt x="14" y="34"/>
                          <a:pt x="29" y="15"/>
                          <a:pt x="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Freeform 29">
                    <a:extLst>
                      <a:ext uri="{FF2B5EF4-FFF2-40B4-BE49-F238E27FC236}">
                        <a16:creationId xmlns:a16="http://schemas.microsoft.com/office/drawing/2014/main" id="{E17E54D3-A1D7-2D8C-DF5E-B4DA411606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866" y="3069417"/>
                    <a:ext cx="192087" cy="244475"/>
                  </a:xfrm>
                  <a:custGeom>
                    <a:avLst/>
                    <a:gdLst>
                      <a:gd name="T0" fmla="*/ 69 w 105"/>
                      <a:gd name="T1" fmla="*/ 56 h 134"/>
                      <a:gd name="T2" fmla="*/ 41 w 105"/>
                      <a:gd name="T3" fmla="*/ 133 h 134"/>
                      <a:gd name="T4" fmla="*/ 72 w 105"/>
                      <a:gd name="T5" fmla="*/ 0 h 134"/>
                      <a:gd name="T6" fmla="*/ 29 w 105"/>
                      <a:gd name="T7" fmla="*/ 123 h 134"/>
                      <a:gd name="T8" fmla="*/ 31 w 105"/>
                      <a:gd name="T9" fmla="*/ 127 h 134"/>
                      <a:gd name="T10" fmla="*/ 69 w 105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5" h="134">
                        <a:moveTo>
                          <a:pt x="69" y="56"/>
                        </a:moveTo>
                        <a:cubicBezTo>
                          <a:pt x="69" y="92"/>
                          <a:pt x="40" y="134"/>
                          <a:pt x="41" y="133"/>
                        </a:cubicBezTo>
                        <a:cubicBezTo>
                          <a:pt x="88" y="97"/>
                          <a:pt x="105" y="36"/>
                          <a:pt x="72" y="0"/>
                        </a:cubicBezTo>
                        <a:cubicBezTo>
                          <a:pt x="48" y="63"/>
                          <a:pt x="0" y="68"/>
                          <a:pt x="29" y="123"/>
                        </a:cubicBezTo>
                        <a:cubicBezTo>
                          <a:pt x="30" y="124"/>
                          <a:pt x="30" y="126"/>
                          <a:pt x="31" y="127"/>
                        </a:cubicBezTo>
                        <a:cubicBezTo>
                          <a:pt x="33" y="130"/>
                          <a:pt x="56" y="94"/>
                          <a:pt x="69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Freeform 30">
                    <a:extLst>
                      <a:ext uri="{FF2B5EF4-FFF2-40B4-BE49-F238E27FC236}">
                        <a16:creationId xmlns:a16="http://schemas.microsoft.com/office/drawing/2014/main" id="{F3740F4E-A77F-21EA-455C-EFEA68A274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16078" y="3066242"/>
                    <a:ext cx="133350" cy="222250"/>
                  </a:xfrm>
                  <a:custGeom>
                    <a:avLst/>
                    <a:gdLst>
                      <a:gd name="T0" fmla="*/ 28 w 73"/>
                      <a:gd name="T1" fmla="*/ 0 h 122"/>
                      <a:gd name="T2" fmla="*/ 73 w 73"/>
                      <a:gd name="T3" fmla="*/ 59 h 122"/>
                      <a:gd name="T4" fmla="*/ 59 w 73"/>
                      <a:gd name="T5" fmla="*/ 80 h 122"/>
                      <a:gd name="T6" fmla="*/ 29 w 73"/>
                      <a:gd name="T7" fmla="*/ 39 h 122"/>
                      <a:gd name="T8" fmla="*/ 57 w 73"/>
                      <a:gd name="T9" fmla="*/ 94 h 122"/>
                      <a:gd name="T10" fmla="*/ 65 w 73"/>
                      <a:gd name="T11" fmla="*/ 122 h 122"/>
                      <a:gd name="T12" fmla="*/ 28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28" y="0"/>
                        </a:moveTo>
                        <a:cubicBezTo>
                          <a:pt x="49" y="46"/>
                          <a:pt x="66" y="34"/>
                          <a:pt x="73" y="59"/>
                        </a:cubicBezTo>
                        <a:cubicBezTo>
                          <a:pt x="67" y="65"/>
                          <a:pt x="62" y="72"/>
                          <a:pt x="59" y="80"/>
                        </a:cubicBezTo>
                        <a:cubicBezTo>
                          <a:pt x="37" y="63"/>
                          <a:pt x="29" y="36"/>
                          <a:pt x="29" y="39"/>
                        </a:cubicBezTo>
                        <a:cubicBezTo>
                          <a:pt x="28" y="41"/>
                          <a:pt x="33" y="74"/>
                          <a:pt x="57" y="94"/>
                        </a:cubicBezTo>
                        <a:cubicBezTo>
                          <a:pt x="57" y="103"/>
                          <a:pt x="60" y="113"/>
                          <a:pt x="65" y="122"/>
                        </a:cubicBezTo>
                        <a:cubicBezTo>
                          <a:pt x="11" y="99"/>
                          <a:pt x="0" y="37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Freeform 31">
                    <a:extLst>
                      <a:ext uri="{FF2B5EF4-FFF2-40B4-BE49-F238E27FC236}">
                        <a16:creationId xmlns:a16="http://schemas.microsoft.com/office/drawing/2014/main" id="{687BDFE1-BA1B-6744-847C-3FE04869FC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0378" y="3271030"/>
                    <a:ext cx="52387" cy="98425"/>
                  </a:xfrm>
                  <a:custGeom>
                    <a:avLst/>
                    <a:gdLst>
                      <a:gd name="T0" fmla="*/ 29 w 29"/>
                      <a:gd name="T1" fmla="*/ 0 h 54"/>
                      <a:gd name="T2" fmla="*/ 7 w 29"/>
                      <a:gd name="T3" fmla="*/ 32 h 54"/>
                      <a:gd name="T4" fmla="*/ 5 w 29"/>
                      <a:gd name="T5" fmla="*/ 12 h 54"/>
                      <a:gd name="T6" fmla="*/ 0 w 29"/>
                      <a:gd name="T7" fmla="*/ 53 h 54"/>
                      <a:gd name="T8" fmla="*/ 2 w 29"/>
                      <a:gd name="T9" fmla="*/ 52 h 54"/>
                      <a:gd name="T10" fmla="*/ 29 w 29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54">
                        <a:moveTo>
                          <a:pt x="29" y="0"/>
                        </a:moveTo>
                        <a:cubicBezTo>
                          <a:pt x="22" y="11"/>
                          <a:pt x="15" y="22"/>
                          <a:pt x="7" y="32"/>
                        </a:cubicBezTo>
                        <a:cubicBezTo>
                          <a:pt x="8" y="27"/>
                          <a:pt x="9" y="19"/>
                          <a:pt x="5" y="12"/>
                        </a:cubicBezTo>
                        <a:cubicBezTo>
                          <a:pt x="6" y="26"/>
                          <a:pt x="1" y="39"/>
                          <a:pt x="0" y="53"/>
                        </a:cubicBezTo>
                        <a:cubicBezTo>
                          <a:pt x="0" y="54"/>
                          <a:pt x="1" y="54"/>
                          <a:pt x="2" y="52"/>
                        </a:cubicBezTo>
                        <a:cubicBezTo>
                          <a:pt x="11" y="36"/>
                          <a:pt x="22" y="16"/>
                          <a:pt x="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 32">
                    <a:extLst>
                      <a:ext uri="{FF2B5EF4-FFF2-40B4-BE49-F238E27FC236}">
                        <a16:creationId xmlns:a16="http://schemas.microsoft.com/office/drawing/2014/main" id="{B9F1DAAF-7C50-6D4D-810F-F812F4A69D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7516" y="2847167"/>
                    <a:ext cx="171450" cy="244475"/>
                  </a:xfrm>
                  <a:custGeom>
                    <a:avLst/>
                    <a:gdLst>
                      <a:gd name="T0" fmla="*/ 64 w 95"/>
                      <a:gd name="T1" fmla="*/ 55 h 134"/>
                      <a:gd name="T2" fmla="*/ 52 w 95"/>
                      <a:gd name="T3" fmla="*/ 133 h 134"/>
                      <a:gd name="T4" fmla="*/ 56 w 95"/>
                      <a:gd name="T5" fmla="*/ 0 h 134"/>
                      <a:gd name="T6" fmla="*/ 38 w 95"/>
                      <a:gd name="T7" fmla="*/ 126 h 134"/>
                      <a:gd name="T8" fmla="*/ 41 w 95"/>
                      <a:gd name="T9" fmla="*/ 129 h 134"/>
                      <a:gd name="T10" fmla="*/ 64 w 95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5" h="134">
                        <a:moveTo>
                          <a:pt x="64" y="55"/>
                        </a:moveTo>
                        <a:cubicBezTo>
                          <a:pt x="70" y="88"/>
                          <a:pt x="50" y="134"/>
                          <a:pt x="52" y="133"/>
                        </a:cubicBezTo>
                        <a:cubicBezTo>
                          <a:pt x="89" y="90"/>
                          <a:pt x="95" y="29"/>
                          <a:pt x="56" y="0"/>
                        </a:cubicBezTo>
                        <a:cubicBezTo>
                          <a:pt x="45" y="65"/>
                          <a:pt x="0" y="79"/>
                          <a:pt x="38" y="126"/>
                        </a:cubicBezTo>
                        <a:cubicBezTo>
                          <a:pt x="39" y="127"/>
                          <a:pt x="40" y="128"/>
                          <a:pt x="41" y="129"/>
                        </a:cubicBezTo>
                        <a:cubicBezTo>
                          <a:pt x="43" y="132"/>
                          <a:pt x="58" y="93"/>
                          <a:pt x="64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Freeform 33">
                    <a:extLst>
                      <a:ext uri="{FF2B5EF4-FFF2-40B4-BE49-F238E27FC236}">
                        <a16:creationId xmlns:a16="http://schemas.microsoft.com/office/drawing/2014/main" id="{CBF741B9-498F-D58A-2A8E-5BA28C84D2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1791" y="2872567"/>
                    <a:ext cx="139700" cy="200025"/>
                  </a:xfrm>
                  <a:custGeom>
                    <a:avLst/>
                    <a:gdLst>
                      <a:gd name="T0" fmla="*/ 20 w 77"/>
                      <a:gd name="T1" fmla="*/ 0 h 110"/>
                      <a:gd name="T2" fmla="*/ 74 w 77"/>
                      <a:gd name="T3" fmla="*/ 48 h 110"/>
                      <a:gd name="T4" fmla="*/ 64 w 77"/>
                      <a:gd name="T5" fmla="*/ 72 h 110"/>
                      <a:gd name="T6" fmla="*/ 28 w 77"/>
                      <a:gd name="T7" fmla="*/ 37 h 110"/>
                      <a:gd name="T8" fmla="*/ 65 w 77"/>
                      <a:gd name="T9" fmla="*/ 85 h 110"/>
                      <a:gd name="T10" fmla="*/ 77 w 77"/>
                      <a:gd name="T11" fmla="*/ 110 h 110"/>
                      <a:gd name="T12" fmla="*/ 20 w 77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7" h="110">
                        <a:moveTo>
                          <a:pt x="20" y="0"/>
                        </a:moveTo>
                        <a:cubicBezTo>
                          <a:pt x="48" y="40"/>
                          <a:pt x="63" y="25"/>
                          <a:pt x="74" y="48"/>
                        </a:cubicBezTo>
                        <a:cubicBezTo>
                          <a:pt x="69" y="56"/>
                          <a:pt x="65" y="63"/>
                          <a:pt x="64" y="72"/>
                        </a:cubicBezTo>
                        <a:cubicBezTo>
                          <a:pt x="40" y="59"/>
                          <a:pt x="28" y="35"/>
                          <a:pt x="28" y="37"/>
                        </a:cubicBezTo>
                        <a:cubicBezTo>
                          <a:pt x="28" y="39"/>
                          <a:pt x="38" y="70"/>
                          <a:pt x="65" y="85"/>
                        </a:cubicBezTo>
                        <a:cubicBezTo>
                          <a:pt x="66" y="94"/>
                          <a:pt x="71" y="102"/>
                          <a:pt x="77" y="110"/>
                        </a:cubicBezTo>
                        <a:cubicBezTo>
                          <a:pt x="22" y="98"/>
                          <a:pt x="0" y="41"/>
                          <a:pt x="2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Freeform 34">
                    <a:extLst>
                      <a:ext uri="{FF2B5EF4-FFF2-40B4-BE49-F238E27FC236}">
                        <a16:creationId xmlns:a16="http://schemas.microsoft.com/office/drawing/2014/main" id="{5968D70A-13CB-C942-48E3-BD3D81D35F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428" y="3047192"/>
                    <a:ext cx="38100" cy="106362"/>
                  </a:xfrm>
                  <a:custGeom>
                    <a:avLst/>
                    <a:gdLst>
                      <a:gd name="T0" fmla="*/ 21 w 21"/>
                      <a:gd name="T1" fmla="*/ 0 h 58"/>
                      <a:gd name="T2" fmla="*/ 6 w 21"/>
                      <a:gd name="T3" fmla="*/ 35 h 58"/>
                      <a:gd name="T4" fmla="*/ 0 w 21"/>
                      <a:gd name="T5" fmla="*/ 16 h 58"/>
                      <a:gd name="T6" fmla="*/ 2 w 21"/>
                      <a:gd name="T7" fmla="*/ 57 h 58"/>
                      <a:gd name="T8" fmla="*/ 4 w 21"/>
                      <a:gd name="T9" fmla="*/ 56 h 58"/>
                      <a:gd name="T10" fmla="*/ 21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21" y="0"/>
                        </a:moveTo>
                        <a:cubicBezTo>
                          <a:pt x="16" y="12"/>
                          <a:pt x="11" y="25"/>
                          <a:pt x="6" y="35"/>
                        </a:cubicBezTo>
                        <a:cubicBezTo>
                          <a:pt x="5" y="30"/>
                          <a:pt x="5" y="22"/>
                          <a:pt x="0" y="16"/>
                        </a:cubicBezTo>
                        <a:cubicBezTo>
                          <a:pt x="4" y="30"/>
                          <a:pt x="2" y="43"/>
                          <a:pt x="2" y="57"/>
                        </a:cubicBezTo>
                        <a:cubicBezTo>
                          <a:pt x="3" y="58"/>
                          <a:pt x="4" y="57"/>
                          <a:pt x="4" y="56"/>
                        </a:cubicBezTo>
                        <a:cubicBezTo>
                          <a:pt x="10" y="39"/>
                          <a:pt x="17" y="17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Freeform 35">
                    <a:extLst>
                      <a:ext uri="{FF2B5EF4-FFF2-40B4-BE49-F238E27FC236}">
                        <a16:creationId xmlns:a16="http://schemas.microsoft.com/office/drawing/2014/main" id="{6DFF7366-EE5A-FA76-3090-4A9AD6EFFE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3541" y="2629680"/>
                    <a:ext cx="160337" cy="236537"/>
                  </a:xfrm>
                  <a:custGeom>
                    <a:avLst/>
                    <a:gdLst>
                      <a:gd name="T0" fmla="*/ 56 w 88"/>
                      <a:gd name="T1" fmla="*/ 51 h 130"/>
                      <a:gd name="T2" fmla="*/ 59 w 88"/>
                      <a:gd name="T3" fmla="*/ 128 h 130"/>
                      <a:gd name="T4" fmla="*/ 40 w 88"/>
                      <a:gd name="T5" fmla="*/ 0 h 130"/>
                      <a:gd name="T6" fmla="*/ 45 w 88"/>
                      <a:gd name="T7" fmla="*/ 124 h 130"/>
                      <a:gd name="T8" fmla="*/ 48 w 88"/>
                      <a:gd name="T9" fmla="*/ 127 h 130"/>
                      <a:gd name="T10" fmla="*/ 56 w 88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8" h="130">
                        <a:moveTo>
                          <a:pt x="56" y="51"/>
                        </a:moveTo>
                        <a:cubicBezTo>
                          <a:pt x="69" y="82"/>
                          <a:pt x="59" y="130"/>
                          <a:pt x="59" y="128"/>
                        </a:cubicBezTo>
                        <a:cubicBezTo>
                          <a:pt x="88" y="80"/>
                          <a:pt x="82" y="21"/>
                          <a:pt x="40" y="0"/>
                        </a:cubicBezTo>
                        <a:cubicBezTo>
                          <a:pt x="40" y="64"/>
                          <a:pt x="0" y="86"/>
                          <a:pt x="45" y="124"/>
                        </a:cubicBezTo>
                        <a:cubicBezTo>
                          <a:pt x="46" y="125"/>
                          <a:pt x="47" y="126"/>
                          <a:pt x="48" y="127"/>
                        </a:cubicBezTo>
                        <a:cubicBezTo>
                          <a:pt x="51" y="129"/>
                          <a:pt x="58" y="89"/>
                          <a:pt x="56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Freeform 36">
                    <a:extLst>
                      <a:ext uri="{FF2B5EF4-FFF2-40B4-BE49-F238E27FC236}">
                        <a16:creationId xmlns:a16="http://schemas.microsoft.com/office/drawing/2014/main" id="{9673D2CF-0655-2321-4EA5-C3C14AF8CE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3053" y="2682067"/>
                    <a:ext cx="158750" cy="171450"/>
                  </a:xfrm>
                  <a:custGeom>
                    <a:avLst/>
                    <a:gdLst>
                      <a:gd name="T0" fmla="*/ 12 w 87"/>
                      <a:gd name="T1" fmla="*/ 0 h 94"/>
                      <a:gd name="T2" fmla="*/ 73 w 87"/>
                      <a:gd name="T3" fmla="*/ 36 h 94"/>
                      <a:gd name="T4" fmla="*/ 68 w 87"/>
                      <a:gd name="T5" fmla="*/ 60 h 94"/>
                      <a:gd name="T6" fmla="*/ 27 w 87"/>
                      <a:gd name="T7" fmla="*/ 34 h 94"/>
                      <a:gd name="T8" fmla="*/ 71 w 87"/>
                      <a:gd name="T9" fmla="*/ 73 h 94"/>
                      <a:gd name="T10" fmla="*/ 87 w 87"/>
                      <a:gd name="T11" fmla="*/ 94 h 94"/>
                      <a:gd name="T12" fmla="*/ 12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12" y="0"/>
                        </a:moveTo>
                        <a:cubicBezTo>
                          <a:pt x="47" y="33"/>
                          <a:pt x="58" y="16"/>
                          <a:pt x="73" y="36"/>
                        </a:cubicBezTo>
                        <a:cubicBezTo>
                          <a:pt x="70" y="44"/>
                          <a:pt x="67" y="52"/>
                          <a:pt x="68" y="60"/>
                        </a:cubicBezTo>
                        <a:cubicBezTo>
                          <a:pt x="43" y="53"/>
                          <a:pt x="26" y="32"/>
                          <a:pt x="27" y="34"/>
                        </a:cubicBezTo>
                        <a:cubicBezTo>
                          <a:pt x="27" y="36"/>
                          <a:pt x="43" y="64"/>
                          <a:pt x="71" y="73"/>
                        </a:cubicBezTo>
                        <a:cubicBezTo>
                          <a:pt x="74" y="81"/>
                          <a:pt x="80" y="88"/>
                          <a:pt x="87" y="94"/>
                        </a:cubicBezTo>
                        <a:cubicBezTo>
                          <a:pt x="32" y="93"/>
                          <a:pt x="0" y="42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37">
                    <a:extLst>
                      <a:ext uri="{FF2B5EF4-FFF2-40B4-BE49-F238E27FC236}">
                        <a16:creationId xmlns:a16="http://schemas.microsoft.com/office/drawing/2014/main" id="{45E3D8FF-F4E9-C96E-EAAE-2C59955265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09741" y="2821767"/>
                    <a:ext cx="31750" cy="106362"/>
                  </a:xfrm>
                  <a:custGeom>
                    <a:avLst/>
                    <a:gdLst>
                      <a:gd name="T0" fmla="*/ 17 w 17"/>
                      <a:gd name="T1" fmla="*/ 0 h 58"/>
                      <a:gd name="T2" fmla="*/ 9 w 17"/>
                      <a:gd name="T3" fmla="*/ 36 h 58"/>
                      <a:gd name="T4" fmla="*/ 0 w 17"/>
                      <a:gd name="T5" fmla="*/ 19 h 58"/>
                      <a:gd name="T6" fmla="*/ 9 w 17"/>
                      <a:gd name="T7" fmla="*/ 57 h 58"/>
                      <a:gd name="T8" fmla="*/ 11 w 17"/>
                      <a:gd name="T9" fmla="*/ 56 h 58"/>
                      <a:gd name="T10" fmla="*/ 17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17" y="0"/>
                        </a:moveTo>
                        <a:cubicBezTo>
                          <a:pt x="14" y="12"/>
                          <a:pt x="12" y="25"/>
                          <a:pt x="9" y="36"/>
                        </a:cubicBezTo>
                        <a:cubicBezTo>
                          <a:pt x="7" y="32"/>
                          <a:pt x="5" y="24"/>
                          <a:pt x="0" y="19"/>
                        </a:cubicBezTo>
                        <a:cubicBezTo>
                          <a:pt x="5" y="31"/>
                          <a:pt x="6" y="45"/>
                          <a:pt x="9" y="57"/>
                        </a:cubicBezTo>
                        <a:cubicBezTo>
                          <a:pt x="10" y="58"/>
                          <a:pt x="11" y="58"/>
                          <a:pt x="11" y="56"/>
                        </a:cubicBezTo>
                        <a:cubicBezTo>
                          <a:pt x="13" y="39"/>
                          <a:pt x="15" y="17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38">
                    <a:extLst>
                      <a:ext uri="{FF2B5EF4-FFF2-40B4-BE49-F238E27FC236}">
                        <a16:creationId xmlns:a16="http://schemas.microsoft.com/office/drawing/2014/main" id="{9BC679A3-050B-71B0-6EFB-7AA39ED858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2437592"/>
                    <a:ext cx="150812" cy="220662"/>
                  </a:xfrm>
                  <a:custGeom>
                    <a:avLst/>
                    <a:gdLst>
                      <a:gd name="T0" fmla="*/ 48 w 83"/>
                      <a:gd name="T1" fmla="*/ 46 h 121"/>
                      <a:gd name="T2" fmla="*/ 64 w 83"/>
                      <a:gd name="T3" fmla="*/ 119 h 121"/>
                      <a:gd name="T4" fmla="*/ 22 w 83"/>
                      <a:gd name="T5" fmla="*/ 0 h 121"/>
                      <a:gd name="T6" fmla="*/ 50 w 83"/>
                      <a:gd name="T7" fmla="*/ 118 h 121"/>
                      <a:gd name="T8" fmla="*/ 54 w 83"/>
                      <a:gd name="T9" fmla="*/ 120 h 121"/>
                      <a:gd name="T10" fmla="*/ 48 w 83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3" h="121">
                        <a:moveTo>
                          <a:pt x="48" y="46"/>
                        </a:moveTo>
                        <a:cubicBezTo>
                          <a:pt x="65" y="73"/>
                          <a:pt x="64" y="121"/>
                          <a:pt x="64" y="119"/>
                        </a:cubicBezTo>
                        <a:cubicBezTo>
                          <a:pt x="83" y="68"/>
                          <a:pt x="66" y="12"/>
                          <a:pt x="22" y="0"/>
                        </a:cubicBezTo>
                        <a:cubicBezTo>
                          <a:pt x="35" y="61"/>
                          <a:pt x="0" y="89"/>
                          <a:pt x="50" y="118"/>
                        </a:cubicBezTo>
                        <a:cubicBezTo>
                          <a:pt x="51" y="118"/>
                          <a:pt x="52" y="119"/>
                          <a:pt x="54" y="120"/>
                        </a:cubicBezTo>
                        <a:cubicBezTo>
                          <a:pt x="56" y="121"/>
                          <a:pt x="56" y="82"/>
                          <a:pt x="48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39">
                    <a:extLst>
                      <a:ext uri="{FF2B5EF4-FFF2-40B4-BE49-F238E27FC236}">
                        <a16:creationId xmlns:a16="http://schemas.microsoft.com/office/drawing/2014/main" id="{DEF279B4-4684-C12D-073B-4395663D93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5266" y="2513792"/>
                    <a:ext cx="168275" cy="157162"/>
                  </a:xfrm>
                  <a:custGeom>
                    <a:avLst/>
                    <a:gdLst>
                      <a:gd name="T0" fmla="*/ 3 w 93"/>
                      <a:gd name="T1" fmla="*/ 0 h 86"/>
                      <a:gd name="T2" fmla="*/ 68 w 93"/>
                      <a:gd name="T3" fmla="*/ 24 h 86"/>
                      <a:gd name="T4" fmla="*/ 68 w 93"/>
                      <a:gd name="T5" fmla="*/ 47 h 86"/>
                      <a:gd name="T6" fmla="*/ 23 w 93"/>
                      <a:gd name="T7" fmla="*/ 30 h 86"/>
                      <a:gd name="T8" fmla="*/ 72 w 93"/>
                      <a:gd name="T9" fmla="*/ 59 h 86"/>
                      <a:gd name="T10" fmla="*/ 93 w 93"/>
                      <a:gd name="T11" fmla="*/ 77 h 86"/>
                      <a:gd name="T12" fmla="*/ 3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3" y="0"/>
                        </a:moveTo>
                        <a:cubicBezTo>
                          <a:pt x="43" y="25"/>
                          <a:pt x="50" y="7"/>
                          <a:pt x="68" y="24"/>
                        </a:cubicBezTo>
                        <a:cubicBezTo>
                          <a:pt x="66" y="32"/>
                          <a:pt x="66" y="40"/>
                          <a:pt x="68" y="47"/>
                        </a:cubicBezTo>
                        <a:cubicBezTo>
                          <a:pt x="42" y="45"/>
                          <a:pt x="23" y="28"/>
                          <a:pt x="23" y="30"/>
                        </a:cubicBezTo>
                        <a:cubicBezTo>
                          <a:pt x="24" y="31"/>
                          <a:pt x="44" y="55"/>
                          <a:pt x="72" y="59"/>
                        </a:cubicBezTo>
                        <a:cubicBezTo>
                          <a:pt x="77" y="66"/>
                          <a:pt x="85" y="72"/>
                          <a:pt x="93" y="77"/>
                        </a:cubicBezTo>
                        <a:cubicBezTo>
                          <a:pt x="40" y="86"/>
                          <a:pt x="0" y="43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40">
                    <a:extLst>
                      <a:ext uri="{FF2B5EF4-FFF2-40B4-BE49-F238E27FC236}">
                        <a16:creationId xmlns:a16="http://schemas.microsoft.com/office/drawing/2014/main" id="{EAF4DF81-2305-4F2A-47CA-0529C4366B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1478" y="2616980"/>
                    <a:ext cx="30162" cy="103187"/>
                  </a:xfrm>
                  <a:custGeom>
                    <a:avLst/>
                    <a:gdLst>
                      <a:gd name="T0" fmla="*/ 13 w 17"/>
                      <a:gd name="T1" fmla="*/ 0 h 57"/>
                      <a:gd name="T2" fmla="*/ 12 w 17"/>
                      <a:gd name="T3" fmla="*/ 36 h 57"/>
                      <a:gd name="T4" fmla="*/ 0 w 17"/>
                      <a:gd name="T5" fmla="*/ 21 h 57"/>
                      <a:gd name="T6" fmla="*/ 16 w 17"/>
                      <a:gd name="T7" fmla="*/ 56 h 57"/>
                      <a:gd name="T8" fmla="*/ 17 w 17"/>
                      <a:gd name="T9" fmla="*/ 55 h 57"/>
                      <a:gd name="T10" fmla="*/ 13 w 17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7">
                        <a:moveTo>
                          <a:pt x="13" y="0"/>
                        </a:moveTo>
                        <a:cubicBezTo>
                          <a:pt x="12" y="12"/>
                          <a:pt x="13" y="25"/>
                          <a:pt x="12" y="36"/>
                        </a:cubicBezTo>
                        <a:cubicBezTo>
                          <a:pt x="9" y="32"/>
                          <a:pt x="6" y="25"/>
                          <a:pt x="0" y="21"/>
                        </a:cubicBezTo>
                        <a:cubicBezTo>
                          <a:pt x="8" y="32"/>
                          <a:pt x="11" y="45"/>
                          <a:pt x="16" y="56"/>
                        </a:cubicBezTo>
                        <a:cubicBezTo>
                          <a:pt x="17" y="57"/>
                          <a:pt x="17" y="56"/>
                          <a:pt x="17" y="55"/>
                        </a:cubicBezTo>
                        <a:cubicBezTo>
                          <a:pt x="16" y="38"/>
                          <a:pt x="15" y="16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41">
                    <a:extLst>
                      <a:ext uri="{FF2B5EF4-FFF2-40B4-BE49-F238E27FC236}">
                        <a16:creationId xmlns:a16="http://schemas.microsoft.com/office/drawing/2014/main" id="{E958172C-29BD-0D2F-7E67-7356EF830A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6216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67 w 75"/>
                      <a:gd name="T3" fmla="*/ 106 h 109"/>
                      <a:gd name="T4" fmla="*/ 5 w 75"/>
                      <a:gd name="T5" fmla="*/ 0 h 109"/>
                      <a:gd name="T6" fmla="*/ 53 w 75"/>
                      <a:gd name="T7" fmla="*/ 107 h 109"/>
                      <a:gd name="T8" fmla="*/ 56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59" y="62"/>
                          <a:pt x="66" y="108"/>
                          <a:pt x="67" y="106"/>
                        </a:cubicBezTo>
                        <a:cubicBezTo>
                          <a:pt x="75" y="54"/>
                          <a:pt x="49" y="4"/>
                          <a:pt x="5" y="0"/>
                        </a:cubicBezTo>
                        <a:cubicBezTo>
                          <a:pt x="28" y="56"/>
                          <a:pt x="0" y="89"/>
                          <a:pt x="53" y="107"/>
                        </a:cubicBezTo>
                        <a:cubicBezTo>
                          <a:pt x="54" y="108"/>
                          <a:pt x="55" y="108"/>
                          <a:pt x="56" y="108"/>
                        </a:cubicBezTo>
                        <a:cubicBezTo>
                          <a:pt x="59" y="109"/>
                          <a:pt x="52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42">
                    <a:extLst>
                      <a:ext uri="{FF2B5EF4-FFF2-40B4-BE49-F238E27FC236}">
                        <a16:creationId xmlns:a16="http://schemas.microsoft.com/office/drawing/2014/main" id="{BE7B3BB9-D5A3-1C39-9521-1EF648CED1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7791" y="2375680"/>
                    <a:ext cx="182562" cy="141287"/>
                  </a:xfrm>
                  <a:custGeom>
                    <a:avLst/>
                    <a:gdLst>
                      <a:gd name="T0" fmla="*/ 0 w 100"/>
                      <a:gd name="T1" fmla="*/ 2 h 77"/>
                      <a:gd name="T2" fmla="*/ 66 w 100"/>
                      <a:gd name="T3" fmla="*/ 12 h 77"/>
                      <a:gd name="T4" fmla="*/ 71 w 100"/>
                      <a:gd name="T5" fmla="*/ 35 h 77"/>
                      <a:gd name="T6" fmla="*/ 25 w 100"/>
                      <a:gd name="T7" fmla="*/ 26 h 77"/>
                      <a:gd name="T8" fmla="*/ 77 w 100"/>
                      <a:gd name="T9" fmla="*/ 45 h 77"/>
                      <a:gd name="T10" fmla="*/ 100 w 100"/>
                      <a:gd name="T11" fmla="*/ 59 h 77"/>
                      <a:gd name="T12" fmla="*/ 0 w 100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77">
                        <a:moveTo>
                          <a:pt x="0" y="2"/>
                        </a:moveTo>
                        <a:cubicBezTo>
                          <a:pt x="43" y="18"/>
                          <a:pt x="46" y="0"/>
                          <a:pt x="66" y="12"/>
                        </a:cubicBezTo>
                        <a:cubicBezTo>
                          <a:pt x="66" y="20"/>
                          <a:pt x="67" y="28"/>
                          <a:pt x="71" y="35"/>
                        </a:cubicBezTo>
                        <a:cubicBezTo>
                          <a:pt x="46" y="37"/>
                          <a:pt x="24" y="25"/>
                          <a:pt x="25" y="26"/>
                        </a:cubicBezTo>
                        <a:cubicBezTo>
                          <a:pt x="26" y="28"/>
                          <a:pt x="50" y="47"/>
                          <a:pt x="77" y="45"/>
                        </a:cubicBezTo>
                        <a:cubicBezTo>
                          <a:pt x="83" y="51"/>
                          <a:pt x="91" y="55"/>
                          <a:pt x="100" y="59"/>
                        </a:cubicBezTo>
                        <a:cubicBezTo>
                          <a:pt x="51" y="77"/>
                          <a:pt x="5" y="43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43">
                    <a:extLst>
                      <a:ext uri="{FF2B5EF4-FFF2-40B4-BE49-F238E27FC236}">
                        <a16:creationId xmlns:a16="http://schemas.microsoft.com/office/drawing/2014/main" id="{6A7B166B-4B05-49AC-11D5-2C4B9F463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291" y="2442355"/>
                    <a:ext cx="41275" cy="95250"/>
                  </a:xfrm>
                  <a:custGeom>
                    <a:avLst/>
                    <a:gdLst>
                      <a:gd name="T0" fmla="*/ 8 w 23"/>
                      <a:gd name="T1" fmla="*/ 0 h 53"/>
                      <a:gd name="T2" fmla="*/ 14 w 23"/>
                      <a:gd name="T3" fmla="*/ 34 h 53"/>
                      <a:gd name="T4" fmla="*/ 0 w 23"/>
                      <a:gd name="T5" fmla="*/ 23 h 53"/>
                      <a:gd name="T6" fmla="*/ 22 w 23"/>
                      <a:gd name="T7" fmla="*/ 53 h 53"/>
                      <a:gd name="T8" fmla="*/ 23 w 23"/>
                      <a:gd name="T9" fmla="*/ 51 h 53"/>
                      <a:gd name="T10" fmla="*/ 8 w 23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53">
                        <a:moveTo>
                          <a:pt x="8" y="0"/>
                        </a:moveTo>
                        <a:cubicBezTo>
                          <a:pt x="10" y="11"/>
                          <a:pt x="13" y="23"/>
                          <a:pt x="14" y="34"/>
                        </a:cubicBezTo>
                        <a:cubicBezTo>
                          <a:pt x="11" y="31"/>
                          <a:pt x="7" y="25"/>
                          <a:pt x="0" y="23"/>
                        </a:cubicBezTo>
                        <a:cubicBezTo>
                          <a:pt x="9" y="31"/>
                          <a:pt x="14" y="43"/>
                          <a:pt x="22" y="53"/>
                        </a:cubicBezTo>
                        <a:cubicBezTo>
                          <a:pt x="22" y="53"/>
                          <a:pt x="23" y="52"/>
                          <a:pt x="23" y="51"/>
                        </a:cubicBezTo>
                        <a:cubicBezTo>
                          <a:pt x="19" y="35"/>
                          <a:pt x="13" y="15"/>
                          <a:pt x="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44">
                    <a:extLst>
                      <a:ext uri="{FF2B5EF4-FFF2-40B4-BE49-F238E27FC236}">
                        <a16:creationId xmlns:a16="http://schemas.microsoft.com/office/drawing/2014/main" id="{85BD837C-FC57-25C7-3834-60AE87CD75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5878" y="2148667"/>
                    <a:ext cx="142875" cy="179387"/>
                  </a:xfrm>
                  <a:custGeom>
                    <a:avLst/>
                    <a:gdLst>
                      <a:gd name="T0" fmla="*/ 38 w 78"/>
                      <a:gd name="T1" fmla="*/ 36 h 99"/>
                      <a:gd name="T2" fmla="*/ 78 w 78"/>
                      <a:gd name="T3" fmla="*/ 94 h 99"/>
                      <a:gd name="T4" fmla="*/ 0 w 78"/>
                      <a:gd name="T5" fmla="*/ 5 h 99"/>
                      <a:gd name="T6" fmla="*/ 65 w 78"/>
                      <a:gd name="T7" fmla="*/ 98 h 99"/>
                      <a:gd name="T8" fmla="*/ 69 w 78"/>
                      <a:gd name="T9" fmla="*/ 98 h 99"/>
                      <a:gd name="T10" fmla="*/ 38 w 78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99">
                        <a:moveTo>
                          <a:pt x="38" y="36"/>
                        </a:moveTo>
                        <a:cubicBezTo>
                          <a:pt x="63" y="53"/>
                          <a:pt x="78" y="96"/>
                          <a:pt x="78" y="94"/>
                        </a:cubicBezTo>
                        <a:cubicBezTo>
                          <a:pt x="76" y="43"/>
                          <a:pt x="43" y="0"/>
                          <a:pt x="0" y="5"/>
                        </a:cubicBezTo>
                        <a:cubicBezTo>
                          <a:pt x="32" y="54"/>
                          <a:pt x="11" y="90"/>
                          <a:pt x="65" y="98"/>
                        </a:cubicBezTo>
                        <a:cubicBezTo>
                          <a:pt x="66" y="98"/>
                          <a:pt x="68" y="98"/>
                          <a:pt x="69" y="98"/>
                        </a:cubicBezTo>
                        <a:cubicBezTo>
                          <a:pt x="72" y="99"/>
                          <a:pt x="58" y="64"/>
                          <a:pt x="38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45">
                    <a:extLst>
                      <a:ext uri="{FF2B5EF4-FFF2-40B4-BE49-F238E27FC236}">
                        <a16:creationId xmlns:a16="http://schemas.microsoft.com/office/drawing/2014/main" id="{1FBCFDF9-B8F1-5AFC-72DC-E55482794D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3328" y="2248680"/>
                    <a:ext cx="190500" cy="131762"/>
                  </a:xfrm>
                  <a:custGeom>
                    <a:avLst/>
                    <a:gdLst>
                      <a:gd name="T0" fmla="*/ 0 w 105"/>
                      <a:gd name="T1" fmla="*/ 10 h 72"/>
                      <a:gd name="T2" fmla="*/ 65 w 105"/>
                      <a:gd name="T3" fmla="*/ 8 h 72"/>
                      <a:gd name="T4" fmla="*/ 73 w 105"/>
                      <a:gd name="T5" fmla="*/ 29 h 72"/>
                      <a:gd name="T6" fmla="*/ 28 w 105"/>
                      <a:gd name="T7" fmla="*/ 29 h 72"/>
                      <a:gd name="T8" fmla="*/ 81 w 105"/>
                      <a:gd name="T9" fmla="*/ 37 h 72"/>
                      <a:gd name="T10" fmla="*/ 105 w 105"/>
                      <a:gd name="T11" fmla="*/ 46 h 72"/>
                      <a:gd name="T12" fmla="*/ 0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0" y="10"/>
                        </a:moveTo>
                        <a:cubicBezTo>
                          <a:pt x="43" y="18"/>
                          <a:pt x="43" y="0"/>
                          <a:pt x="65" y="8"/>
                        </a:cubicBezTo>
                        <a:cubicBezTo>
                          <a:pt x="66" y="16"/>
                          <a:pt x="68" y="23"/>
                          <a:pt x="73" y="29"/>
                        </a:cubicBezTo>
                        <a:cubicBezTo>
                          <a:pt x="49" y="36"/>
                          <a:pt x="26" y="28"/>
                          <a:pt x="28" y="29"/>
                        </a:cubicBezTo>
                        <a:cubicBezTo>
                          <a:pt x="29" y="30"/>
                          <a:pt x="55" y="44"/>
                          <a:pt x="81" y="37"/>
                        </a:cubicBezTo>
                        <a:cubicBezTo>
                          <a:pt x="88" y="43"/>
                          <a:pt x="96" y="45"/>
                          <a:pt x="105" y="46"/>
                        </a:cubicBezTo>
                        <a:cubicBezTo>
                          <a:pt x="62" y="72"/>
                          <a:pt x="12" y="49"/>
                          <a:pt x="0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46">
                    <a:extLst>
                      <a:ext uri="{FF2B5EF4-FFF2-40B4-BE49-F238E27FC236}">
                        <a16:creationId xmlns:a16="http://schemas.microsoft.com/office/drawing/2014/main" id="{3AB05AA8-F4B9-175C-8F54-58D9C1A22C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1766" y="2288367"/>
                    <a:ext cx="50800" cy="88900"/>
                  </a:xfrm>
                  <a:custGeom>
                    <a:avLst/>
                    <a:gdLst>
                      <a:gd name="T0" fmla="*/ 4 w 28"/>
                      <a:gd name="T1" fmla="*/ 0 h 49"/>
                      <a:gd name="T2" fmla="*/ 15 w 28"/>
                      <a:gd name="T3" fmla="*/ 32 h 49"/>
                      <a:gd name="T4" fmla="*/ 0 w 28"/>
                      <a:gd name="T5" fmla="*/ 24 h 49"/>
                      <a:gd name="T6" fmla="*/ 26 w 28"/>
                      <a:gd name="T7" fmla="*/ 48 h 49"/>
                      <a:gd name="T8" fmla="*/ 27 w 28"/>
                      <a:gd name="T9" fmla="*/ 46 h 49"/>
                      <a:gd name="T10" fmla="*/ 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4" y="0"/>
                        </a:moveTo>
                        <a:cubicBezTo>
                          <a:pt x="8" y="11"/>
                          <a:pt x="12" y="22"/>
                          <a:pt x="15" y="32"/>
                        </a:cubicBezTo>
                        <a:cubicBezTo>
                          <a:pt x="12" y="29"/>
                          <a:pt x="7" y="24"/>
                          <a:pt x="0" y="24"/>
                        </a:cubicBezTo>
                        <a:cubicBezTo>
                          <a:pt x="10" y="30"/>
                          <a:pt x="18" y="40"/>
                          <a:pt x="26" y="48"/>
                        </a:cubicBezTo>
                        <a:cubicBezTo>
                          <a:pt x="27" y="49"/>
                          <a:pt x="28" y="48"/>
                          <a:pt x="27" y="46"/>
                        </a:cubicBezTo>
                        <a:cubicBezTo>
                          <a:pt x="20" y="32"/>
                          <a:pt x="11" y="14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47">
                    <a:extLst>
                      <a:ext uri="{FF2B5EF4-FFF2-40B4-BE49-F238E27FC236}">
                        <a16:creationId xmlns:a16="http://schemas.microsoft.com/office/drawing/2014/main" id="{46070B49-ACD9-4626-0377-620EB332AA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8078" y="2039130"/>
                    <a:ext cx="166687" cy="168275"/>
                  </a:xfrm>
                  <a:custGeom>
                    <a:avLst/>
                    <a:gdLst>
                      <a:gd name="T0" fmla="*/ 42 w 92"/>
                      <a:gd name="T1" fmla="*/ 35 h 92"/>
                      <a:gd name="T2" fmla="*/ 92 w 92"/>
                      <a:gd name="T3" fmla="*/ 83 h 92"/>
                      <a:gd name="T4" fmla="*/ 0 w 92"/>
                      <a:gd name="T5" fmla="*/ 12 h 92"/>
                      <a:gd name="T6" fmla="*/ 80 w 92"/>
                      <a:gd name="T7" fmla="*/ 89 h 92"/>
                      <a:gd name="T8" fmla="*/ 83 w 92"/>
                      <a:gd name="T9" fmla="*/ 89 h 92"/>
                      <a:gd name="T10" fmla="*/ 42 w 92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2" h="92">
                        <a:moveTo>
                          <a:pt x="42" y="35"/>
                        </a:moveTo>
                        <a:cubicBezTo>
                          <a:pt x="70" y="47"/>
                          <a:pt x="92" y="85"/>
                          <a:pt x="92" y="83"/>
                        </a:cubicBezTo>
                        <a:cubicBezTo>
                          <a:pt x="80" y="35"/>
                          <a:pt x="40" y="0"/>
                          <a:pt x="0" y="12"/>
                        </a:cubicBezTo>
                        <a:cubicBezTo>
                          <a:pt x="40" y="53"/>
                          <a:pt x="27" y="92"/>
                          <a:pt x="80" y="89"/>
                        </a:cubicBezTo>
                        <a:cubicBezTo>
                          <a:pt x="81" y="89"/>
                          <a:pt x="82" y="89"/>
                          <a:pt x="83" y="89"/>
                        </a:cubicBezTo>
                        <a:cubicBezTo>
                          <a:pt x="86" y="89"/>
                          <a:pt x="67" y="58"/>
                          <a:pt x="42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48">
                    <a:extLst>
                      <a:ext uri="{FF2B5EF4-FFF2-40B4-BE49-F238E27FC236}">
                        <a16:creationId xmlns:a16="http://schemas.microsoft.com/office/drawing/2014/main" id="{31A5C8F3-B643-59BB-FB6A-035D26135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9341" y="2150255"/>
                    <a:ext cx="193675" cy="119062"/>
                  </a:xfrm>
                  <a:custGeom>
                    <a:avLst/>
                    <a:gdLst>
                      <a:gd name="T0" fmla="*/ 0 w 106"/>
                      <a:gd name="T1" fmla="*/ 17 h 65"/>
                      <a:gd name="T2" fmla="*/ 61 w 106"/>
                      <a:gd name="T3" fmla="*/ 4 h 65"/>
                      <a:gd name="T4" fmla="*/ 73 w 106"/>
                      <a:gd name="T5" fmla="*/ 22 h 65"/>
                      <a:gd name="T6" fmla="*/ 30 w 106"/>
                      <a:gd name="T7" fmla="*/ 30 h 65"/>
                      <a:gd name="T8" fmla="*/ 82 w 106"/>
                      <a:gd name="T9" fmla="*/ 29 h 65"/>
                      <a:gd name="T10" fmla="*/ 106 w 106"/>
                      <a:gd name="T11" fmla="*/ 32 h 65"/>
                      <a:gd name="T12" fmla="*/ 0 w 106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5">
                        <a:moveTo>
                          <a:pt x="0" y="17"/>
                        </a:moveTo>
                        <a:cubicBezTo>
                          <a:pt x="42" y="17"/>
                          <a:pt x="39" y="0"/>
                          <a:pt x="61" y="4"/>
                        </a:cubicBezTo>
                        <a:cubicBezTo>
                          <a:pt x="64" y="11"/>
                          <a:pt x="67" y="17"/>
                          <a:pt x="73" y="22"/>
                        </a:cubicBezTo>
                        <a:cubicBezTo>
                          <a:pt x="52" y="33"/>
                          <a:pt x="28" y="29"/>
                          <a:pt x="30" y="30"/>
                        </a:cubicBezTo>
                        <a:cubicBezTo>
                          <a:pt x="31" y="31"/>
                          <a:pt x="59" y="40"/>
                          <a:pt x="82" y="29"/>
                        </a:cubicBezTo>
                        <a:cubicBezTo>
                          <a:pt x="89" y="32"/>
                          <a:pt x="98" y="33"/>
                          <a:pt x="106" y="32"/>
                        </a:cubicBezTo>
                        <a:cubicBezTo>
                          <a:pt x="70" y="65"/>
                          <a:pt x="18" y="52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49">
                    <a:extLst>
                      <a:ext uri="{FF2B5EF4-FFF2-40B4-BE49-F238E27FC236}">
                        <a16:creationId xmlns:a16="http://schemas.microsoft.com/office/drawing/2014/main" id="{51128A00-E3D2-3F48-F322-F0AAE8AB5B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2164542"/>
                    <a:ext cx="57150" cy="76200"/>
                  </a:xfrm>
                  <a:custGeom>
                    <a:avLst/>
                    <a:gdLst>
                      <a:gd name="T0" fmla="*/ 0 w 31"/>
                      <a:gd name="T1" fmla="*/ 0 h 42"/>
                      <a:gd name="T2" fmla="*/ 16 w 31"/>
                      <a:gd name="T3" fmla="*/ 28 h 42"/>
                      <a:gd name="T4" fmla="*/ 0 w 31"/>
                      <a:gd name="T5" fmla="*/ 23 h 42"/>
                      <a:gd name="T6" fmla="*/ 30 w 31"/>
                      <a:gd name="T7" fmla="*/ 42 h 42"/>
                      <a:gd name="T8" fmla="*/ 30 w 31"/>
                      <a:gd name="T9" fmla="*/ 40 h 42"/>
                      <a:gd name="T10" fmla="*/ 0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0" y="0"/>
                        </a:moveTo>
                        <a:cubicBezTo>
                          <a:pt x="5" y="10"/>
                          <a:pt x="12" y="19"/>
                          <a:pt x="16" y="28"/>
                        </a:cubicBezTo>
                        <a:cubicBezTo>
                          <a:pt x="13" y="26"/>
                          <a:pt x="7" y="23"/>
                          <a:pt x="0" y="23"/>
                        </a:cubicBezTo>
                        <a:cubicBezTo>
                          <a:pt x="11" y="27"/>
                          <a:pt x="20" y="36"/>
                          <a:pt x="30" y="42"/>
                        </a:cubicBezTo>
                        <a:cubicBezTo>
                          <a:pt x="31" y="42"/>
                          <a:pt x="31" y="41"/>
                          <a:pt x="30" y="40"/>
                        </a:cubicBezTo>
                        <a:cubicBezTo>
                          <a:pt x="21" y="27"/>
                          <a:pt x="9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50">
                    <a:extLst>
                      <a:ext uri="{FF2B5EF4-FFF2-40B4-BE49-F238E27FC236}">
                        <a16:creationId xmlns:a16="http://schemas.microsoft.com/office/drawing/2014/main" id="{16FF17CB-AE44-A224-1CD8-9331D6287C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4403" y="1967692"/>
                    <a:ext cx="182562" cy="165100"/>
                  </a:xfrm>
                  <a:custGeom>
                    <a:avLst/>
                    <a:gdLst>
                      <a:gd name="T0" fmla="*/ 44 w 100"/>
                      <a:gd name="T1" fmla="*/ 33 h 90"/>
                      <a:gd name="T2" fmla="*/ 99 w 100"/>
                      <a:gd name="T3" fmla="*/ 70 h 90"/>
                      <a:gd name="T4" fmla="*/ 0 w 100"/>
                      <a:gd name="T5" fmla="*/ 19 h 90"/>
                      <a:gd name="T6" fmla="*/ 89 w 100"/>
                      <a:gd name="T7" fmla="*/ 78 h 90"/>
                      <a:gd name="T8" fmla="*/ 93 w 100"/>
                      <a:gd name="T9" fmla="*/ 77 h 90"/>
                      <a:gd name="T10" fmla="*/ 44 w 100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" h="90">
                        <a:moveTo>
                          <a:pt x="44" y="33"/>
                        </a:moveTo>
                        <a:cubicBezTo>
                          <a:pt x="72" y="40"/>
                          <a:pt x="100" y="72"/>
                          <a:pt x="99" y="70"/>
                        </a:cubicBezTo>
                        <a:cubicBezTo>
                          <a:pt x="80" y="26"/>
                          <a:pt x="35" y="0"/>
                          <a:pt x="0" y="19"/>
                        </a:cubicBezTo>
                        <a:cubicBezTo>
                          <a:pt x="45" y="51"/>
                          <a:pt x="40" y="90"/>
                          <a:pt x="89" y="78"/>
                        </a:cubicBezTo>
                        <a:cubicBezTo>
                          <a:pt x="90" y="78"/>
                          <a:pt x="91" y="78"/>
                          <a:pt x="93" y="77"/>
                        </a:cubicBezTo>
                        <a:cubicBezTo>
                          <a:pt x="95" y="77"/>
                          <a:pt x="71" y="51"/>
                          <a:pt x="44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51">
                    <a:extLst>
                      <a:ext uri="{FF2B5EF4-FFF2-40B4-BE49-F238E27FC236}">
                        <a16:creationId xmlns:a16="http://schemas.microsoft.com/office/drawing/2014/main" id="{C4A687B3-5E98-64C5-56EF-4A97F8B47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1066" y="2085167"/>
                    <a:ext cx="188912" cy="103187"/>
                  </a:xfrm>
                  <a:custGeom>
                    <a:avLst/>
                    <a:gdLst>
                      <a:gd name="T0" fmla="*/ 0 w 104"/>
                      <a:gd name="T1" fmla="*/ 25 h 57"/>
                      <a:gd name="T2" fmla="*/ 56 w 104"/>
                      <a:gd name="T3" fmla="*/ 0 h 57"/>
                      <a:gd name="T4" fmla="*/ 70 w 104"/>
                      <a:gd name="T5" fmla="*/ 16 h 57"/>
                      <a:gd name="T6" fmla="*/ 30 w 104"/>
                      <a:gd name="T7" fmla="*/ 31 h 57"/>
                      <a:gd name="T8" fmla="*/ 80 w 104"/>
                      <a:gd name="T9" fmla="*/ 20 h 57"/>
                      <a:gd name="T10" fmla="*/ 104 w 104"/>
                      <a:gd name="T11" fmla="*/ 19 h 57"/>
                      <a:gd name="T12" fmla="*/ 0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0" y="25"/>
                        </a:moveTo>
                        <a:cubicBezTo>
                          <a:pt x="40" y="17"/>
                          <a:pt x="34" y="1"/>
                          <a:pt x="56" y="0"/>
                        </a:cubicBezTo>
                        <a:cubicBezTo>
                          <a:pt x="60" y="6"/>
                          <a:pt x="64" y="12"/>
                          <a:pt x="70" y="16"/>
                        </a:cubicBezTo>
                        <a:cubicBezTo>
                          <a:pt x="52" y="30"/>
                          <a:pt x="29" y="31"/>
                          <a:pt x="30" y="31"/>
                        </a:cubicBezTo>
                        <a:cubicBezTo>
                          <a:pt x="32" y="32"/>
                          <a:pt x="60" y="35"/>
                          <a:pt x="80" y="20"/>
                        </a:cubicBezTo>
                        <a:cubicBezTo>
                          <a:pt x="88" y="22"/>
                          <a:pt x="96" y="21"/>
                          <a:pt x="104" y="19"/>
                        </a:cubicBezTo>
                        <a:cubicBezTo>
                          <a:pt x="75" y="57"/>
                          <a:pt x="23" y="54"/>
                          <a:pt x="0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52">
                    <a:extLst>
                      <a:ext uri="{FF2B5EF4-FFF2-40B4-BE49-F238E27FC236}">
                        <a16:creationId xmlns:a16="http://schemas.microsoft.com/office/drawing/2014/main" id="{CA3E6BA3-2916-2AA4-3B4C-0A92E894EF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803" y="2077230"/>
                    <a:ext cx="68262" cy="61912"/>
                  </a:xfrm>
                  <a:custGeom>
                    <a:avLst/>
                    <a:gdLst>
                      <a:gd name="T0" fmla="*/ 0 w 38"/>
                      <a:gd name="T1" fmla="*/ 0 h 34"/>
                      <a:gd name="T2" fmla="*/ 22 w 38"/>
                      <a:gd name="T3" fmla="*/ 24 h 34"/>
                      <a:gd name="T4" fmla="*/ 5 w 38"/>
                      <a:gd name="T5" fmla="*/ 21 h 34"/>
                      <a:gd name="T6" fmla="*/ 37 w 38"/>
                      <a:gd name="T7" fmla="*/ 34 h 34"/>
                      <a:gd name="T8" fmla="*/ 37 w 38"/>
                      <a:gd name="T9" fmla="*/ 32 h 34"/>
                      <a:gd name="T10" fmla="*/ 0 w 38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8" h="34">
                        <a:moveTo>
                          <a:pt x="0" y="0"/>
                        </a:moveTo>
                        <a:cubicBezTo>
                          <a:pt x="8" y="8"/>
                          <a:pt x="16" y="16"/>
                          <a:pt x="22" y="24"/>
                        </a:cubicBezTo>
                        <a:cubicBezTo>
                          <a:pt x="18" y="22"/>
                          <a:pt x="12" y="20"/>
                          <a:pt x="5" y="21"/>
                        </a:cubicBezTo>
                        <a:cubicBezTo>
                          <a:pt x="17" y="23"/>
                          <a:pt x="26" y="30"/>
                          <a:pt x="37" y="34"/>
                        </a:cubicBezTo>
                        <a:cubicBezTo>
                          <a:pt x="38" y="34"/>
                          <a:pt x="38" y="33"/>
                          <a:pt x="37" y="32"/>
                        </a:cubicBezTo>
                        <a:cubicBezTo>
                          <a:pt x="26" y="22"/>
                          <a:pt x="12" y="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53">
                    <a:extLst>
                      <a:ext uri="{FF2B5EF4-FFF2-40B4-BE49-F238E27FC236}">
                        <a16:creationId xmlns:a16="http://schemas.microsoft.com/office/drawing/2014/main" id="{F9359DDC-057B-C073-BD41-3F8F01EF61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866" y="4201305"/>
                    <a:ext cx="284162" cy="192087"/>
                  </a:xfrm>
                  <a:custGeom>
                    <a:avLst/>
                    <a:gdLst>
                      <a:gd name="T0" fmla="*/ 61 w 156"/>
                      <a:gd name="T1" fmla="*/ 66 h 105"/>
                      <a:gd name="T2" fmla="*/ 154 w 156"/>
                      <a:gd name="T3" fmla="*/ 75 h 105"/>
                      <a:gd name="T4" fmla="*/ 0 w 156"/>
                      <a:gd name="T5" fmla="*/ 42 h 105"/>
                      <a:gd name="T6" fmla="*/ 150 w 156"/>
                      <a:gd name="T7" fmla="*/ 57 h 105"/>
                      <a:gd name="T8" fmla="*/ 153 w 156"/>
                      <a:gd name="T9" fmla="*/ 61 h 105"/>
                      <a:gd name="T10" fmla="*/ 61 w 156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105">
                        <a:moveTo>
                          <a:pt x="61" y="66"/>
                        </a:moveTo>
                        <a:cubicBezTo>
                          <a:pt x="97" y="83"/>
                          <a:pt x="156" y="74"/>
                          <a:pt x="154" y="75"/>
                        </a:cubicBezTo>
                        <a:cubicBezTo>
                          <a:pt x="94" y="105"/>
                          <a:pt x="22" y="94"/>
                          <a:pt x="0" y="42"/>
                        </a:cubicBezTo>
                        <a:cubicBezTo>
                          <a:pt x="78" y="47"/>
                          <a:pt x="107" y="0"/>
                          <a:pt x="150" y="57"/>
                        </a:cubicBezTo>
                        <a:cubicBezTo>
                          <a:pt x="151" y="58"/>
                          <a:pt x="152" y="60"/>
                          <a:pt x="153" y="61"/>
                        </a:cubicBezTo>
                        <a:cubicBezTo>
                          <a:pt x="155" y="64"/>
                          <a:pt x="106" y="70"/>
                          <a:pt x="61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54">
                    <a:extLst>
                      <a:ext uri="{FF2B5EF4-FFF2-40B4-BE49-F238E27FC236}">
                        <a16:creationId xmlns:a16="http://schemas.microsoft.com/office/drawing/2014/main" id="{80C93EE6-6C13-E07F-8975-5F01E10AE0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17478" y="4090180"/>
                    <a:ext cx="201612" cy="198437"/>
                  </a:xfrm>
                  <a:custGeom>
                    <a:avLst/>
                    <a:gdLst>
                      <a:gd name="T0" fmla="*/ 0 w 111"/>
                      <a:gd name="T1" fmla="*/ 11 h 109"/>
                      <a:gd name="T2" fmla="*/ 39 w 111"/>
                      <a:gd name="T3" fmla="*/ 87 h 109"/>
                      <a:gd name="T4" fmla="*/ 68 w 111"/>
                      <a:gd name="T5" fmla="*/ 83 h 109"/>
                      <a:gd name="T6" fmla="*/ 39 w 111"/>
                      <a:gd name="T7" fmla="*/ 31 h 109"/>
                      <a:gd name="T8" fmla="*/ 83 w 111"/>
                      <a:gd name="T9" fmla="*/ 87 h 109"/>
                      <a:gd name="T10" fmla="*/ 109 w 111"/>
                      <a:gd name="T11" fmla="*/ 109 h 109"/>
                      <a:gd name="T12" fmla="*/ 0 w 111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1" h="109">
                        <a:moveTo>
                          <a:pt x="0" y="11"/>
                        </a:moveTo>
                        <a:cubicBezTo>
                          <a:pt x="37" y="55"/>
                          <a:pt x="16" y="67"/>
                          <a:pt x="39" y="87"/>
                        </a:cubicBezTo>
                        <a:cubicBezTo>
                          <a:pt x="49" y="84"/>
                          <a:pt x="59" y="81"/>
                          <a:pt x="68" y="83"/>
                        </a:cubicBezTo>
                        <a:cubicBezTo>
                          <a:pt x="61" y="51"/>
                          <a:pt x="37" y="30"/>
                          <a:pt x="39" y="31"/>
                        </a:cubicBezTo>
                        <a:cubicBezTo>
                          <a:pt x="42" y="31"/>
                          <a:pt x="75" y="52"/>
                          <a:pt x="83" y="87"/>
                        </a:cubicBezTo>
                        <a:cubicBezTo>
                          <a:pt x="93" y="91"/>
                          <a:pt x="101" y="100"/>
                          <a:pt x="109" y="109"/>
                        </a:cubicBezTo>
                        <a:cubicBezTo>
                          <a:pt x="111" y="42"/>
                          <a:pt x="52" y="0"/>
                          <a:pt x="0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55">
                    <a:extLst>
                      <a:ext uri="{FF2B5EF4-FFF2-40B4-BE49-F238E27FC236}">
                        <a16:creationId xmlns:a16="http://schemas.microsoft.com/office/drawing/2014/main" id="{B45B6A31-F86C-E164-C109-69EB66613B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4641" y="4298142"/>
                    <a:ext cx="128587" cy="34925"/>
                  </a:xfrm>
                  <a:custGeom>
                    <a:avLst/>
                    <a:gdLst>
                      <a:gd name="T0" fmla="*/ 0 w 71"/>
                      <a:gd name="T1" fmla="*/ 19 h 19"/>
                      <a:gd name="T2" fmla="*/ 44 w 71"/>
                      <a:gd name="T3" fmla="*/ 12 h 19"/>
                      <a:gd name="T4" fmla="*/ 24 w 71"/>
                      <a:gd name="T5" fmla="*/ 0 h 19"/>
                      <a:gd name="T6" fmla="*/ 70 w 71"/>
                      <a:gd name="T7" fmla="*/ 14 h 19"/>
                      <a:gd name="T8" fmla="*/ 68 w 71"/>
                      <a:gd name="T9" fmla="*/ 16 h 19"/>
                      <a:gd name="T10" fmla="*/ 0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0" y="19"/>
                        </a:moveTo>
                        <a:cubicBezTo>
                          <a:pt x="15" y="17"/>
                          <a:pt x="31" y="15"/>
                          <a:pt x="44" y="12"/>
                        </a:cubicBezTo>
                        <a:cubicBezTo>
                          <a:pt x="39" y="10"/>
                          <a:pt x="30" y="7"/>
                          <a:pt x="24" y="0"/>
                        </a:cubicBezTo>
                        <a:cubicBezTo>
                          <a:pt x="38" y="8"/>
                          <a:pt x="55" y="9"/>
                          <a:pt x="70" y="14"/>
                        </a:cubicBezTo>
                        <a:cubicBezTo>
                          <a:pt x="71" y="15"/>
                          <a:pt x="70" y="16"/>
                          <a:pt x="68" y="16"/>
                        </a:cubicBezTo>
                        <a:cubicBezTo>
                          <a:pt x="47" y="18"/>
                          <a:pt x="21" y="19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56">
                    <a:extLst>
                      <a:ext uri="{FF2B5EF4-FFF2-40B4-BE49-F238E27FC236}">
                        <a16:creationId xmlns:a16="http://schemas.microsoft.com/office/drawing/2014/main" id="{77B3DD88-7855-047A-72B3-C63488CBF1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8078" y="4102880"/>
                    <a:ext cx="261937" cy="179387"/>
                  </a:xfrm>
                  <a:custGeom>
                    <a:avLst/>
                    <a:gdLst>
                      <a:gd name="T0" fmla="*/ 54 w 144"/>
                      <a:gd name="T1" fmla="*/ 54 h 98"/>
                      <a:gd name="T2" fmla="*/ 141 w 144"/>
                      <a:gd name="T3" fmla="*/ 80 h 98"/>
                      <a:gd name="T4" fmla="*/ 0 w 144"/>
                      <a:gd name="T5" fmla="*/ 20 h 98"/>
                      <a:gd name="T6" fmla="*/ 141 w 144"/>
                      <a:gd name="T7" fmla="*/ 62 h 98"/>
                      <a:gd name="T8" fmla="*/ 143 w 144"/>
                      <a:gd name="T9" fmla="*/ 67 h 98"/>
                      <a:gd name="T10" fmla="*/ 54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54" y="54"/>
                        </a:moveTo>
                        <a:cubicBezTo>
                          <a:pt x="86" y="78"/>
                          <a:pt x="144" y="79"/>
                          <a:pt x="141" y="80"/>
                        </a:cubicBezTo>
                        <a:cubicBezTo>
                          <a:pt x="78" y="98"/>
                          <a:pt x="12" y="75"/>
                          <a:pt x="0" y="20"/>
                        </a:cubicBezTo>
                        <a:cubicBezTo>
                          <a:pt x="73" y="40"/>
                          <a:pt x="110" y="0"/>
                          <a:pt x="141" y="62"/>
                        </a:cubicBezTo>
                        <a:cubicBezTo>
                          <a:pt x="141" y="64"/>
                          <a:pt x="142" y="65"/>
                          <a:pt x="143" y="67"/>
                        </a:cubicBezTo>
                        <a:cubicBezTo>
                          <a:pt x="144" y="70"/>
                          <a:pt x="97" y="67"/>
                          <a:pt x="54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57">
                    <a:extLst>
                      <a:ext uri="{FF2B5EF4-FFF2-40B4-BE49-F238E27FC236}">
                        <a16:creationId xmlns:a16="http://schemas.microsoft.com/office/drawing/2014/main" id="{DE0775A7-E94F-11BD-937A-01A60B5B5D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9678" y="3990167"/>
                    <a:ext cx="184150" cy="209550"/>
                  </a:xfrm>
                  <a:custGeom>
                    <a:avLst/>
                    <a:gdLst>
                      <a:gd name="T0" fmla="*/ 0 w 101"/>
                      <a:gd name="T1" fmla="*/ 1 h 115"/>
                      <a:gd name="T2" fmla="*/ 24 w 101"/>
                      <a:gd name="T3" fmla="*/ 82 h 115"/>
                      <a:gd name="T4" fmla="*/ 53 w 101"/>
                      <a:gd name="T5" fmla="*/ 83 h 115"/>
                      <a:gd name="T6" fmla="*/ 34 w 101"/>
                      <a:gd name="T7" fmla="*/ 28 h 115"/>
                      <a:gd name="T8" fmla="*/ 66 w 101"/>
                      <a:gd name="T9" fmla="*/ 90 h 115"/>
                      <a:gd name="T10" fmla="*/ 86 w 101"/>
                      <a:gd name="T11" fmla="*/ 115 h 115"/>
                      <a:gd name="T12" fmla="*/ 0 w 101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1" h="115">
                        <a:moveTo>
                          <a:pt x="0" y="1"/>
                        </a:moveTo>
                        <a:cubicBezTo>
                          <a:pt x="27" y="51"/>
                          <a:pt x="5" y="59"/>
                          <a:pt x="24" y="82"/>
                        </a:cubicBezTo>
                        <a:cubicBezTo>
                          <a:pt x="34" y="80"/>
                          <a:pt x="44" y="80"/>
                          <a:pt x="53" y="83"/>
                        </a:cubicBezTo>
                        <a:cubicBezTo>
                          <a:pt x="51" y="52"/>
                          <a:pt x="32" y="27"/>
                          <a:pt x="34" y="28"/>
                        </a:cubicBezTo>
                        <a:cubicBezTo>
                          <a:pt x="36" y="29"/>
                          <a:pt x="64" y="55"/>
                          <a:pt x="66" y="90"/>
                        </a:cubicBezTo>
                        <a:cubicBezTo>
                          <a:pt x="75" y="96"/>
                          <a:pt x="81" y="105"/>
                          <a:pt x="86" y="115"/>
                        </a:cubicBezTo>
                        <a:cubicBezTo>
                          <a:pt x="101" y="52"/>
                          <a:pt x="52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58">
                    <a:extLst>
                      <a:ext uri="{FF2B5EF4-FFF2-40B4-BE49-F238E27FC236}">
                        <a16:creationId xmlns:a16="http://schemas.microsoft.com/office/drawing/2014/main" id="{466BFA90-8A3E-94E1-DA63-0C157F0A79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9216" y="4210830"/>
                    <a:ext cx="125412" cy="44450"/>
                  </a:xfrm>
                  <a:custGeom>
                    <a:avLst/>
                    <a:gdLst>
                      <a:gd name="T0" fmla="*/ 0 w 69"/>
                      <a:gd name="T1" fmla="*/ 14 h 24"/>
                      <a:gd name="T2" fmla="*/ 44 w 69"/>
                      <a:gd name="T3" fmla="*/ 15 h 24"/>
                      <a:gd name="T4" fmla="*/ 27 w 69"/>
                      <a:gd name="T5" fmla="*/ 0 h 24"/>
                      <a:gd name="T6" fmla="*/ 68 w 69"/>
                      <a:gd name="T7" fmla="*/ 22 h 24"/>
                      <a:gd name="T8" fmla="*/ 66 w 69"/>
                      <a:gd name="T9" fmla="*/ 23 h 24"/>
                      <a:gd name="T10" fmla="*/ 0 w 69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" h="24">
                        <a:moveTo>
                          <a:pt x="0" y="14"/>
                        </a:moveTo>
                        <a:cubicBezTo>
                          <a:pt x="15" y="14"/>
                          <a:pt x="30" y="15"/>
                          <a:pt x="44" y="15"/>
                        </a:cubicBezTo>
                        <a:cubicBezTo>
                          <a:pt x="39" y="12"/>
                          <a:pt x="31" y="8"/>
                          <a:pt x="27" y="0"/>
                        </a:cubicBezTo>
                        <a:cubicBezTo>
                          <a:pt x="39" y="10"/>
                          <a:pt x="55" y="14"/>
                          <a:pt x="68" y="22"/>
                        </a:cubicBezTo>
                        <a:cubicBezTo>
                          <a:pt x="69" y="23"/>
                          <a:pt x="68" y="24"/>
                          <a:pt x="66" y="23"/>
                        </a:cubicBezTo>
                        <a:cubicBezTo>
                          <a:pt x="46" y="21"/>
                          <a:pt x="20" y="17"/>
                          <a:pt x="0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59">
                    <a:extLst>
                      <a:ext uri="{FF2B5EF4-FFF2-40B4-BE49-F238E27FC236}">
                        <a16:creationId xmlns:a16="http://schemas.microsoft.com/office/drawing/2014/main" id="{88A275EB-C207-F237-D8F7-195FFFB31F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3453" y="3966355"/>
                    <a:ext cx="236537" cy="161925"/>
                  </a:xfrm>
                  <a:custGeom>
                    <a:avLst/>
                    <a:gdLst>
                      <a:gd name="T0" fmla="*/ 45 w 130"/>
                      <a:gd name="T1" fmla="*/ 42 h 89"/>
                      <a:gd name="T2" fmla="*/ 125 w 130"/>
                      <a:gd name="T3" fmla="*/ 83 h 89"/>
                      <a:gd name="T4" fmla="*/ 0 w 130"/>
                      <a:gd name="T5" fmla="*/ 0 h 89"/>
                      <a:gd name="T6" fmla="*/ 127 w 130"/>
                      <a:gd name="T7" fmla="*/ 66 h 89"/>
                      <a:gd name="T8" fmla="*/ 129 w 130"/>
                      <a:gd name="T9" fmla="*/ 71 h 89"/>
                      <a:gd name="T10" fmla="*/ 45 w 130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0" h="89">
                        <a:moveTo>
                          <a:pt x="45" y="42"/>
                        </a:moveTo>
                        <a:cubicBezTo>
                          <a:pt x="72" y="71"/>
                          <a:pt x="127" y="83"/>
                          <a:pt x="125" y="83"/>
                        </a:cubicBezTo>
                        <a:cubicBezTo>
                          <a:pt x="61" y="89"/>
                          <a:pt x="1" y="54"/>
                          <a:pt x="0" y="0"/>
                        </a:cubicBezTo>
                        <a:cubicBezTo>
                          <a:pt x="67" y="32"/>
                          <a:pt x="109" y="0"/>
                          <a:pt x="127" y="66"/>
                        </a:cubicBezTo>
                        <a:cubicBezTo>
                          <a:pt x="128" y="68"/>
                          <a:pt x="128" y="69"/>
                          <a:pt x="129" y="71"/>
                        </a:cubicBezTo>
                        <a:cubicBezTo>
                          <a:pt x="130" y="74"/>
                          <a:pt x="84" y="63"/>
                          <a:pt x="45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60">
                    <a:extLst>
                      <a:ext uri="{FF2B5EF4-FFF2-40B4-BE49-F238E27FC236}">
                        <a16:creationId xmlns:a16="http://schemas.microsoft.com/office/drawing/2014/main" id="{B495A9DD-D9E7-56D8-DF95-DDC5D70D03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7753" y="3845705"/>
                    <a:ext cx="168275" cy="227012"/>
                  </a:xfrm>
                  <a:custGeom>
                    <a:avLst/>
                    <a:gdLst>
                      <a:gd name="T0" fmla="*/ 6 w 93"/>
                      <a:gd name="T1" fmla="*/ 0 h 125"/>
                      <a:gd name="T2" fmla="*/ 14 w 93"/>
                      <a:gd name="T3" fmla="*/ 81 h 125"/>
                      <a:gd name="T4" fmla="*/ 41 w 93"/>
                      <a:gd name="T5" fmla="*/ 88 h 125"/>
                      <a:gd name="T6" fmla="*/ 34 w 93"/>
                      <a:gd name="T7" fmla="*/ 31 h 125"/>
                      <a:gd name="T8" fmla="*/ 53 w 93"/>
                      <a:gd name="T9" fmla="*/ 96 h 125"/>
                      <a:gd name="T10" fmla="*/ 68 w 93"/>
                      <a:gd name="T11" fmla="*/ 125 h 125"/>
                      <a:gd name="T12" fmla="*/ 6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6" y="0"/>
                        </a:moveTo>
                        <a:cubicBezTo>
                          <a:pt x="23" y="52"/>
                          <a:pt x="0" y="55"/>
                          <a:pt x="14" y="81"/>
                        </a:cubicBezTo>
                        <a:cubicBezTo>
                          <a:pt x="23" y="81"/>
                          <a:pt x="33" y="83"/>
                          <a:pt x="41" y="88"/>
                        </a:cubicBezTo>
                        <a:cubicBezTo>
                          <a:pt x="46" y="57"/>
                          <a:pt x="32" y="30"/>
                          <a:pt x="34" y="31"/>
                        </a:cubicBezTo>
                        <a:cubicBezTo>
                          <a:pt x="35" y="33"/>
                          <a:pt x="57" y="63"/>
                          <a:pt x="53" y="96"/>
                        </a:cubicBezTo>
                        <a:cubicBezTo>
                          <a:pt x="60" y="104"/>
                          <a:pt x="65" y="114"/>
                          <a:pt x="68" y="125"/>
                        </a:cubicBezTo>
                        <a:cubicBezTo>
                          <a:pt x="93" y="67"/>
                          <a:pt x="56" y="8"/>
                          <a:pt x="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61">
                    <a:extLst>
                      <a:ext uri="{FF2B5EF4-FFF2-40B4-BE49-F238E27FC236}">
                        <a16:creationId xmlns:a16="http://schemas.microsoft.com/office/drawing/2014/main" id="{D33A46E7-810E-DB75-D7D3-21AA7D96EA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7603" y="4082242"/>
                    <a:ext cx="117475" cy="53975"/>
                  </a:xfrm>
                  <a:custGeom>
                    <a:avLst/>
                    <a:gdLst>
                      <a:gd name="T0" fmla="*/ 0 w 64"/>
                      <a:gd name="T1" fmla="*/ 9 h 30"/>
                      <a:gd name="T2" fmla="*/ 42 w 64"/>
                      <a:gd name="T3" fmla="*/ 18 h 30"/>
                      <a:gd name="T4" fmla="*/ 29 w 64"/>
                      <a:gd name="T5" fmla="*/ 0 h 30"/>
                      <a:gd name="T6" fmla="*/ 64 w 64"/>
                      <a:gd name="T7" fmla="*/ 29 h 30"/>
                      <a:gd name="T8" fmla="*/ 62 w 64"/>
                      <a:gd name="T9" fmla="*/ 30 h 30"/>
                      <a:gd name="T10" fmla="*/ 0 w 64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4" h="30">
                        <a:moveTo>
                          <a:pt x="0" y="9"/>
                        </a:moveTo>
                        <a:cubicBezTo>
                          <a:pt x="14" y="12"/>
                          <a:pt x="29" y="16"/>
                          <a:pt x="42" y="18"/>
                        </a:cubicBezTo>
                        <a:cubicBezTo>
                          <a:pt x="38" y="14"/>
                          <a:pt x="31" y="9"/>
                          <a:pt x="29" y="0"/>
                        </a:cubicBezTo>
                        <a:cubicBezTo>
                          <a:pt x="38" y="12"/>
                          <a:pt x="52" y="19"/>
                          <a:pt x="64" y="29"/>
                        </a:cubicBezTo>
                        <a:cubicBezTo>
                          <a:pt x="64" y="30"/>
                          <a:pt x="63" y="30"/>
                          <a:pt x="62" y="30"/>
                        </a:cubicBezTo>
                        <a:cubicBezTo>
                          <a:pt x="43" y="24"/>
                          <a:pt x="18" y="16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62">
                    <a:extLst>
                      <a:ext uri="{FF2B5EF4-FFF2-40B4-BE49-F238E27FC236}">
                        <a16:creationId xmlns:a16="http://schemas.microsoft.com/office/drawing/2014/main" id="{B6D80106-D507-E0E0-60D7-EC4E24362F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7878" y="3759980"/>
                    <a:ext cx="219075" cy="187325"/>
                  </a:xfrm>
                  <a:custGeom>
                    <a:avLst/>
                    <a:gdLst>
                      <a:gd name="T0" fmla="*/ 45 w 120"/>
                      <a:gd name="T1" fmla="*/ 49 h 103"/>
                      <a:gd name="T2" fmla="*/ 114 w 120"/>
                      <a:gd name="T3" fmla="*/ 103 h 103"/>
                      <a:gd name="T4" fmla="*/ 9 w 120"/>
                      <a:gd name="T5" fmla="*/ 0 h 103"/>
                      <a:gd name="T6" fmla="*/ 119 w 120"/>
                      <a:gd name="T7" fmla="*/ 87 h 103"/>
                      <a:gd name="T8" fmla="*/ 120 w 120"/>
                      <a:gd name="T9" fmla="*/ 92 h 103"/>
                      <a:gd name="T10" fmla="*/ 45 w 120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0" h="103">
                        <a:moveTo>
                          <a:pt x="45" y="49"/>
                        </a:moveTo>
                        <a:cubicBezTo>
                          <a:pt x="65" y="81"/>
                          <a:pt x="116" y="103"/>
                          <a:pt x="114" y="103"/>
                        </a:cubicBezTo>
                        <a:cubicBezTo>
                          <a:pt x="51" y="97"/>
                          <a:pt x="0" y="52"/>
                          <a:pt x="9" y="0"/>
                        </a:cubicBezTo>
                        <a:cubicBezTo>
                          <a:pt x="68" y="43"/>
                          <a:pt x="114" y="20"/>
                          <a:pt x="119" y="87"/>
                        </a:cubicBezTo>
                        <a:cubicBezTo>
                          <a:pt x="120" y="88"/>
                          <a:pt x="120" y="90"/>
                          <a:pt x="120" y="92"/>
                        </a:cubicBezTo>
                        <a:cubicBezTo>
                          <a:pt x="120" y="95"/>
                          <a:pt x="78" y="76"/>
                          <a:pt x="4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63">
                    <a:extLst>
                      <a:ext uri="{FF2B5EF4-FFF2-40B4-BE49-F238E27FC236}">
                        <a16:creationId xmlns:a16="http://schemas.microsoft.com/office/drawing/2014/main" id="{406A4463-972E-9506-1FA1-A922C3843B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9641" y="3664730"/>
                    <a:ext cx="157162" cy="238125"/>
                  </a:xfrm>
                  <a:custGeom>
                    <a:avLst/>
                    <a:gdLst>
                      <a:gd name="T0" fmla="*/ 15 w 87"/>
                      <a:gd name="T1" fmla="*/ 0 h 131"/>
                      <a:gd name="T2" fmla="*/ 8 w 87"/>
                      <a:gd name="T3" fmla="*/ 79 h 131"/>
                      <a:gd name="T4" fmla="*/ 33 w 87"/>
                      <a:gd name="T5" fmla="*/ 91 h 131"/>
                      <a:gd name="T6" fmla="*/ 37 w 87"/>
                      <a:gd name="T7" fmla="*/ 35 h 131"/>
                      <a:gd name="T8" fmla="*/ 43 w 87"/>
                      <a:gd name="T9" fmla="*/ 102 h 131"/>
                      <a:gd name="T10" fmla="*/ 52 w 87"/>
                      <a:gd name="T11" fmla="*/ 131 h 131"/>
                      <a:gd name="T12" fmla="*/ 15 w 87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131">
                        <a:moveTo>
                          <a:pt x="15" y="0"/>
                        </a:moveTo>
                        <a:cubicBezTo>
                          <a:pt x="22" y="54"/>
                          <a:pt x="0" y="53"/>
                          <a:pt x="8" y="79"/>
                        </a:cubicBezTo>
                        <a:cubicBezTo>
                          <a:pt x="18" y="82"/>
                          <a:pt x="27" y="85"/>
                          <a:pt x="33" y="91"/>
                        </a:cubicBezTo>
                        <a:cubicBezTo>
                          <a:pt x="43" y="63"/>
                          <a:pt x="35" y="34"/>
                          <a:pt x="37" y="35"/>
                        </a:cubicBezTo>
                        <a:cubicBezTo>
                          <a:pt x="38" y="37"/>
                          <a:pt x="53" y="70"/>
                          <a:pt x="43" y="102"/>
                        </a:cubicBezTo>
                        <a:cubicBezTo>
                          <a:pt x="49" y="110"/>
                          <a:pt x="51" y="121"/>
                          <a:pt x="52" y="131"/>
                        </a:cubicBezTo>
                        <a:cubicBezTo>
                          <a:pt x="87" y="80"/>
                          <a:pt x="62" y="17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8" name="Freeform 64">
                    <a:extLst>
                      <a:ext uri="{FF2B5EF4-FFF2-40B4-BE49-F238E27FC236}">
                        <a16:creationId xmlns:a16="http://schemas.microsoft.com/office/drawing/2014/main" id="{19A67C82-621D-A25A-78CF-DBB28E9C4E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328" y="3912380"/>
                    <a:ext cx="104775" cy="65087"/>
                  </a:xfrm>
                  <a:custGeom>
                    <a:avLst/>
                    <a:gdLst>
                      <a:gd name="T0" fmla="*/ 0 w 58"/>
                      <a:gd name="T1" fmla="*/ 4 h 36"/>
                      <a:gd name="T2" fmla="*/ 38 w 58"/>
                      <a:gd name="T3" fmla="*/ 20 h 36"/>
                      <a:gd name="T4" fmla="*/ 29 w 58"/>
                      <a:gd name="T5" fmla="*/ 0 h 36"/>
                      <a:gd name="T6" fmla="*/ 58 w 58"/>
                      <a:gd name="T7" fmla="*/ 35 h 36"/>
                      <a:gd name="T8" fmla="*/ 55 w 58"/>
                      <a:gd name="T9" fmla="*/ 35 h 36"/>
                      <a:gd name="T10" fmla="*/ 0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0" y="4"/>
                        </a:moveTo>
                        <a:cubicBezTo>
                          <a:pt x="13" y="9"/>
                          <a:pt x="26" y="16"/>
                          <a:pt x="38" y="20"/>
                        </a:cubicBezTo>
                        <a:cubicBezTo>
                          <a:pt x="35" y="16"/>
                          <a:pt x="29" y="9"/>
                          <a:pt x="29" y="0"/>
                        </a:cubicBezTo>
                        <a:cubicBezTo>
                          <a:pt x="36" y="14"/>
                          <a:pt x="48" y="23"/>
                          <a:pt x="58" y="35"/>
                        </a:cubicBezTo>
                        <a:cubicBezTo>
                          <a:pt x="58" y="36"/>
                          <a:pt x="57" y="36"/>
                          <a:pt x="55" y="35"/>
                        </a:cubicBezTo>
                        <a:cubicBezTo>
                          <a:pt x="38" y="26"/>
                          <a:pt x="16" y="14"/>
                          <a:pt x="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" name="Freeform 65">
                    <a:extLst>
                      <a:ext uri="{FF2B5EF4-FFF2-40B4-BE49-F238E27FC236}">
                        <a16:creationId xmlns:a16="http://schemas.microsoft.com/office/drawing/2014/main" id="{771BE21F-E939-0A74-A6F3-0009655CBA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98341" y="3536142"/>
                    <a:ext cx="209550" cy="215900"/>
                  </a:xfrm>
                  <a:custGeom>
                    <a:avLst/>
                    <a:gdLst>
                      <a:gd name="T0" fmla="*/ 43 w 115"/>
                      <a:gd name="T1" fmla="*/ 54 h 119"/>
                      <a:gd name="T2" fmla="*/ 100 w 115"/>
                      <a:gd name="T3" fmla="*/ 118 h 119"/>
                      <a:gd name="T4" fmla="*/ 18 w 115"/>
                      <a:gd name="T5" fmla="*/ 0 h 119"/>
                      <a:gd name="T6" fmla="*/ 108 w 115"/>
                      <a:gd name="T7" fmla="*/ 104 h 119"/>
                      <a:gd name="T8" fmla="*/ 107 w 115"/>
                      <a:gd name="T9" fmla="*/ 108 h 119"/>
                      <a:gd name="T10" fmla="*/ 43 w 115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5" h="119">
                        <a:moveTo>
                          <a:pt x="43" y="54"/>
                        </a:moveTo>
                        <a:cubicBezTo>
                          <a:pt x="57" y="89"/>
                          <a:pt x="101" y="119"/>
                          <a:pt x="100" y="118"/>
                        </a:cubicBezTo>
                        <a:cubicBezTo>
                          <a:pt x="41" y="101"/>
                          <a:pt x="0" y="49"/>
                          <a:pt x="18" y="0"/>
                        </a:cubicBezTo>
                        <a:cubicBezTo>
                          <a:pt x="66" y="52"/>
                          <a:pt x="115" y="39"/>
                          <a:pt x="108" y="104"/>
                        </a:cubicBezTo>
                        <a:cubicBezTo>
                          <a:pt x="108" y="105"/>
                          <a:pt x="108" y="107"/>
                          <a:pt x="107" y="108"/>
                        </a:cubicBezTo>
                        <a:cubicBezTo>
                          <a:pt x="107" y="112"/>
                          <a:pt x="71" y="86"/>
                          <a:pt x="43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0" name="Freeform 66">
                    <a:extLst>
                      <a:ext uri="{FF2B5EF4-FFF2-40B4-BE49-F238E27FC236}">
                        <a16:creationId xmlns:a16="http://schemas.microsoft.com/office/drawing/2014/main" id="{861DE4AC-C003-8C90-73E3-CD8BE8063C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216" y="3472642"/>
                    <a:ext cx="142875" cy="241300"/>
                  </a:xfrm>
                  <a:custGeom>
                    <a:avLst/>
                    <a:gdLst>
                      <a:gd name="T0" fmla="*/ 25 w 79"/>
                      <a:gd name="T1" fmla="*/ 0 h 133"/>
                      <a:gd name="T2" fmla="*/ 3 w 79"/>
                      <a:gd name="T3" fmla="*/ 75 h 133"/>
                      <a:gd name="T4" fmla="*/ 25 w 79"/>
                      <a:gd name="T5" fmla="*/ 90 h 133"/>
                      <a:gd name="T6" fmla="*/ 39 w 79"/>
                      <a:gd name="T7" fmla="*/ 38 h 133"/>
                      <a:gd name="T8" fmla="*/ 33 w 79"/>
                      <a:gd name="T9" fmla="*/ 102 h 133"/>
                      <a:gd name="T10" fmla="*/ 36 w 79"/>
                      <a:gd name="T11" fmla="*/ 133 h 133"/>
                      <a:gd name="T12" fmla="*/ 2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25" y="0"/>
                        </a:moveTo>
                        <a:cubicBezTo>
                          <a:pt x="21" y="52"/>
                          <a:pt x="0" y="47"/>
                          <a:pt x="3" y="75"/>
                        </a:cubicBezTo>
                        <a:cubicBezTo>
                          <a:pt x="12" y="79"/>
                          <a:pt x="20" y="83"/>
                          <a:pt x="25" y="90"/>
                        </a:cubicBezTo>
                        <a:cubicBezTo>
                          <a:pt x="40" y="65"/>
                          <a:pt x="37" y="36"/>
                          <a:pt x="39" y="38"/>
                        </a:cubicBezTo>
                        <a:cubicBezTo>
                          <a:pt x="40" y="39"/>
                          <a:pt x="48" y="74"/>
                          <a:pt x="33" y="102"/>
                        </a:cubicBezTo>
                        <a:cubicBezTo>
                          <a:pt x="37" y="111"/>
                          <a:pt x="37" y="122"/>
                          <a:pt x="36" y="133"/>
                        </a:cubicBezTo>
                        <a:cubicBezTo>
                          <a:pt x="79" y="90"/>
                          <a:pt x="66" y="25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8" name="Freeform 67">
                    <a:extLst>
                      <a:ext uri="{FF2B5EF4-FFF2-40B4-BE49-F238E27FC236}">
                        <a16:creationId xmlns:a16="http://schemas.microsoft.com/office/drawing/2014/main" id="{7CA346F9-24A0-A6DE-1E20-BE07FE23D2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9153" y="3717117"/>
                    <a:ext cx="92075" cy="74612"/>
                  </a:xfrm>
                  <a:custGeom>
                    <a:avLst/>
                    <a:gdLst>
                      <a:gd name="T0" fmla="*/ 0 w 50"/>
                      <a:gd name="T1" fmla="*/ 0 h 41"/>
                      <a:gd name="T2" fmla="*/ 34 w 50"/>
                      <a:gd name="T3" fmla="*/ 23 h 41"/>
                      <a:gd name="T4" fmla="*/ 29 w 50"/>
                      <a:gd name="T5" fmla="*/ 2 h 41"/>
                      <a:gd name="T6" fmla="*/ 50 w 50"/>
                      <a:gd name="T7" fmla="*/ 40 h 41"/>
                      <a:gd name="T8" fmla="*/ 48 w 50"/>
                      <a:gd name="T9" fmla="*/ 40 h 41"/>
                      <a:gd name="T10" fmla="*/ 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0" y="0"/>
                        </a:moveTo>
                        <a:cubicBezTo>
                          <a:pt x="12" y="8"/>
                          <a:pt x="23" y="16"/>
                          <a:pt x="34" y="23"/>
                        </a:cubicBezTo>
                        <a:cubicBezTo>
                          <a:pt x="32" y="18"/>
                          <a:pt x="28" y="10"/>
                          <a:pt x="29" y="2"/>
                        </a:cubicBezTo>
                        <a:cubicBezTo>
                          <a:pt x="33" y="16"/>
                          <a:pt x="43" y="27"/>
                          <a:pt x="50" y="40"/>
                        </a:cubicBezTo>
                        <a:cubicBezTo>
                          <a:pt x="50" y="41"/>
                          <a:pt x="49" y="41"/>
                          <a:pt x="48" y="40"/>
                        </a:cubicBezTo>
                        <a:cubicBezTo>
                          <a:pt x="33" y="28"/>
                          <a:pt x="14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" name="Freeform 68">
                    <a:extLst>
                      <a:ext uri="{FF2B5EF4-FFF2-40B4-BE49-F238E27FC236}">
                        <a16:creationId xmlns:a16="http://schemas.microsoft.com/office/drawing/2014/main" id="{44E9FA85-EE9D-7362-EC4F-5D744FBA26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491" y="3305955"/>
                    <a:ext cx="203200" cy="234950"/>
                  </a:xfrm>
                  <a:custGeom>
                    <a:avLst/>
                    <a:gdLst>
                      <a:gd name="T0" fmla="*/ 41 w 112"/>
                      <a:gd name="T1" fmla="*/ 56 h 129"/>
                      <a:gd name="T2" fmla="*/ 83 w 112"/>
                      <a:gd name="T3" fmla="*/ 128 h 129"/>
                      <a:gd name="T4" fmla="*/ 26 w 112"/>
                      <a:gd name="T5" fmla="*/ 0 h 129"/>
                      <a:gd name="T6" fmla="*/ 93 w 112"/>
                      <a:gd name="T7" fmla="*/ 116 h 129"/>
                      <a:gd name="T8" fmla="*/ 92 w 112"/>
                      <a:gd name="T9" fmla="*/ 120 h 129"/>
                      <a:gd name="T10" fmla="*/ 41 w 112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2" h="129">
                        <a:moveTo>
                          <a:pt x="41" y="56"/>
                        </a:moveTo>
                        <a:cubicBezTo>
                          <a:pt x="47" y="92"/>
                          <a:pt x="84" y="129"/>
                          <a:pt x="83" y="128"/>
                        </a:cubicBezTo>
                        <a:cubicBezTo>
                          <a:pt x="29" y="100"/>
                          <a:pt x="0" y="43"/>
                          <a:pt x="26" y="0"/>
                        </a:cubicBezTo>
                        <a:cubicBezTo>
                          <a:pt x="63" y="58"/>
                          <a:pt x="112" y="55"/>
                          <a:pt x="93" y="116"/>
                        </a:cubicBezTo>
                        <a:cubicBezTo>
                          <a:pt x="93" y="117"/>
                          <a:pt x="92" y="118"/>
                          <a:pt x="92" y="120"/>
                        </a:cubicBezTo>
                        <a:cubicBezTo>
                          <a:pt x="91" y="123"/>
                          <a:pt x="61" y="91"/>
                          <a:pt x="4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" name="Freeform 69">
                    <a:extLst>
                      <a:ext uri="{FF2B5EF4-FFF2-40B4-BE49-F238E27FC236}">
                        <a16:creationId xmlns:a16="http://schemas.microsoft.com/office/drawing/2014/main" id="{D117752A-7211-88A1-357E-3B1436655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2953" y="3271030"/>
                    <a:ext cx="125412" cy="236537"/>
                  </a:xfrm>
                  <a:custGeom>
                    <a:avLst/>
                    <a:gdLst>
                      <a:gd name="T0" fmla="*/ 34 w 69"/>
                      <a:gd name="T1" fmla="*/ 0 h 130"/>
                      <a:gd name="T2" fmla="*/ 0 w 69"/>
                      <a:gd name="T3" fmla="*/ 68 h 130"/>
                      <a:gd name="T4" fmla="*/ 18 w 69"/>
                      <a:gd name="T5" fmla="*/ 87 h 130"/>
                      <a:gd name="T6" fmla="*/ 40 w 69"/>
                      <a:gd name="T7" fmla="*/ 39 h 130"/>
                      <a:gd name="T8" fmla="*/ 22 w 69"/>
                      <a:gd name="T9" fmla="*/ 100 h 130"/>
                      <a:gd name="T10" fmla="*/ 20 w 69"/>
                      <a:gd name="T11" fmla="*/ 130 h 130"/>
                      <a:gd name="T12" fmla="*/ 34 w 69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9" h="130">
                        <a:moveTo>
                          <a:pt x="34" y="0"/>
                        </a:moveTo>
                        <a:cubicBezTo>
                          <a:pt x="21" y="50"/>
                          <a:pt x="2" y="41"/>
                          <a:pt x="0" y="68"/>
                        </a:cubicBezTo>
                        <a:cubicBezTo>
                          <a:pt x="7" y="74"/>
                          <a:pt x="14" y="80"/>
                          <a:pt x="18" y="87"/>
                        </a:cubicBezTo>
                        <a:cubicBezTo>
                          <a:pt x="37" y="66"/>
                          <a:pt x="39" y="37"/>
                          <a:pt x="40" y="39"/>
                        </a:cubicBezTo>
                        <a:cubicBezTo>
                          <a:pt x="41" y="41"/>
                          <a:pt x="43" y="76"/>
                          <a:pt x="22" y="100"/>
                        </a:cubicBezTo>
                        <a:cubicBezTo>
                          <a:pt x="25" y="110"/>
                          <a:pt x="23" y="120"/>
                          <a:pt x="20" y="130"/>
                        </a:cubicBezTo>
                        <a:cubicBezTo>
                          <a:pt x="69" y="97"/>
                          <a:pt x="69" y="32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" name="Freeform 70">
                    <a:extLst>
                      <a:ext uri="{FF2B5EF4-FFF2-40B4-BE49-F238E27FC236}">
                        <a16:creationId xmlns:a16="http://schemas.microsoft.com/office/drawing/2014/main" id="{9F4AD1B7-2723-48DC-9A65-D1AE7C0856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3501217"/>
                    <a:ext cx="74612" cy="88900"/>
                  </a:xfrm>
                  <a:custGeom>
                    <a:avLst/>
                    <a:gdLst>
                      <a:gd name="T0" fmla="*/ 0 w 41"/>
                      <a:gd name="T1" fmla="*/ 0 h 49"/>
                      <a:gd name="T2" fmla="*/ 29 w 41"/>
                      <a:gd name="T3" fmla="*/ 28 h 49"/>
                      <a:gd name="T4" fmla="*/ 27 w 41"/>
                      <a:gd name="T5" fmla="*/ 8 h 49"/>
                      <a:gd name="T6" fmla="*/ 41 w 41"/>
                      <a:gd name="T7" fmla="*/ 48 h 49"/>
                      <a:gd name="T8" fmla="*/ 38 w 41"/>
                      <a:gd name="T9" fmla="*/ 48 h 49"/>
                      <a:gd name="T10" fmla="*/ 0 w 41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" h="49">
                        <a:moveTo>
                          <a:pt x="0" y="0"/>
                        </a:moveTo>
                        <a:cubicBezTo>
                          <a:pt x="10" y="10"/>
                          <a:pt x="19" y="20"/>
                          <a:pt x="29" y="28"/>
                        </a:cubicBezTo>
                        <a:cubicBezTo>
                          <a:pt x="27" y="23"/>
                          <a:pt x="25" y="15"/>
                          <a:pt x="27" y="8"/>
                        </a:cubicBezTo>
                        <a:cubicBezTo>
                          <a:pt x="29" y="22"/>
                          <a:pt x="36" y="35"/>
                          <a:pt x="41" y="48"/>
                        </a:cubicBezTo>
                        <a:cubicBezTo>
                          <a:pt x="40" y="49"/>
                          <a:pt x="39" y="49"/>
                          <a:pt x="38" y="48"/>
                        </a:cubicBezTo>
                        <a:cubicBezTo>
                          <a:pt x="26" y="34"/>
                          <a:pt x="11" y="1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" name="Freeform 71">
                    <a:extLst>
                      <a:ext uri="{FF2B5EF4-FFF2-40B4-BE49-F238E27FC236}">
                        <a16:creationId xmlns:a16="http://schemas.microsoft.com/office/drawing/2014/main" id="{FECF84D7-5E22-2D5A-ABE4-306F47A582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2616" y="3069417"/>
                    <a:ext cx="190500" cy="244475"/>
                  </a:xfrm>
                  <a:custGeom>
                    <a:avLst/>
                    <a:gdLst>
                      <a:gd name="T0" fmla="*/ 36 w 104"/>
                      <a:gd name="T1" fmla="*/ 56 h 134"/>
                      <a:gd name="T2" fmla="*/ 63 w 104"/>
                      <a:gd name="T3" fmla="*/ 133 h 134"/>
                      <a:gd name="T4" fmla="*/ 33 w 104"/>
                      <a:gd name="T5" fmla="*/ 0 h 134"/>
                      <a:gd name="T6" fmla="*/ 75 w 104"/>
                      <a:gd name="T7" fmla="*/ 123 h 134"/>
                      <a:gd name="T8" fmla="*/ 73 w 104"/>
                      <a:gd name="T9" fmla="*/ 127 h 134"/>
                      <a:gd name="T10" fmla="*/ 36 w 104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4" h="134">
                        <a:moveTo>
                          <a:pt x="36" y="56"/>
                        </a:moveTo>
                        <a:cubicBezTo>
                          <a:pt x="35" y="92"/>
                          <a:pt x="65" y="134"/>
                          <a:pt x="63" y="133"/>
                        </a:cubicBezTo>
                        <a:cubicBezTo>
                          <a:pt x="17" y="97"/>
                          <a:pt x="0" y="36"/>
                          <a:pt x="33" y="0"/>
                        </a:cubicBezTo>
                        <a:cubicBezTo>
                          <a:pt x="57" y="63"/>
                          <a:pt x="104" y="68"/>
                          <a:pt x="75" y="123"/>
                        </a:cubicBezTo>
                        <a:cubicBezTo>
                          <a:pt x="75" y="124"/>
                          <a:pt x="74" y="126"/>
                          <a:pt x="73" y="127"/>
                        </a:cubicBezTo>
                        <a:cubicBezTo>
                          <a:pt x="72" y="130"/>
                          <a:pt x="49" y="94"/>
                          <a:pt x="36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3" name="Freeform 72">
                    <a:extLst>
                      <a:ext uri="{FF2B5EF4-FFF2-40B4-BE49-F238E27FC236}">
                        <a16:creationId xmlns:a16="http://schemas.microsoft.com/office/drawing/2014/main" id="{0FEAD8A4-909A-734C-2D70-2B1B47BCB2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49141" y="3066242"/>
                    <a:ext cx="133350" cy="222250"/>
                  </a:xfrm>
                  <a:custGeom>
                    <a:avLst/>
                    <a:gdLst>
                      <a:gd name="T0" fmla="*/ 45 w 73"/>
                      <a:gd name="T1" fmla="*/ 0 h 122"/>
                      <a:gd name="T2" fmla="*/ 0 w 73"/>
                      <a:gd name="T3" fmla="*/ 59 h 122"/>
                      <a:gd name="T4" fmla="*/ 14 w 73"/>
                      <a:gd name="T5" fmla="*/ 80 h 122"/>
                      <a:gd name="T6" fmla="*/ 44 w 73"/>
                      <a:gd name="T7" fmla="*/ 39 h 122"/>
                      <a:gd name="T8" fmla="*/ 16 w 73"/>
                      <a:gd name="T9" fmla="*/ 94 h 122"/>
                      <a:gd name="T10" fmla="*/ 8 w 73"/>
                      <a:gd name="T11" fmla="*/ 122 h 122"/>
                      <a:gd name="T12" fmla="*/ 45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45" y="0"/>
                        </a:moveTo>
                        <a:cubicBezTo>
                          <a:pt x="23" y="46"/>
                          <a:pt x="6" y="34"/>
                          <a:pt x="0" y="59"/>
                        </a:cubicBezTo>
                        <a:cubicBezTo>
                          <a:pt x="6" y="65"/>
                          <a:pt x="11" y="72"/>
                          <a:pt x="14" y="80"/>
                        </a:cubicBezTo>
                        <a:cubicBezTo>
                          <a:pt x="35" y="63"/>
                          <a:pt x="43" y="36"/>
                          <a:pt x="44" y="39"/>
                        </a:cubicBezTo>
                        <a:cubicBezTo>
                          <a:pt x="44" y="41"/>
                          <a:pt x="39" y="74"/>
                          <a:pt x="16" y="94"/>
                        </a:cubicBezTo>
                        <a:cubicBezTo>
                          <a:pt x="16" y="103"/>
                          <a:pt x="12" y="113"/>
                          <a:pt x="8" y="122"/>
                        </a:cubicBezTo>
                        <a:cubicBezTo>
                          <a:pt x="61" y="99"/>
                          <a:pt x="73" y="3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" name="Freeform 73">
                    <a:extLst>
                      <a:ext uri="{FF2B5EF4-FFF2-40B4-BE49-F238E27FC236}">
                        <a16:creationId xmlns:a16="http://schemas.microsoft.com/office/drawing/2014/main" id="{8BBC393F-9EB4-0A37-BE20-1DB76B5CF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628" y="3271030"/>
                    <a:ext cx="55562" cy="98425"/>
                  </a:xfrm>
                  <a:custGeom>
                    <a:avLst/>
                    <a:gdLst>
                      <a:gd name="T0" fmla="*/ 0 w 30"/>
                      <a:gd name="T1" fmla="*/ 0 h 54"/>
                      <a:gd name="T2" fmla="*/ 22 w 30"/>
                      <a:gd name="T3" fmla="*/ 32 h 54"/>
                      <a:gd name="T4" fmla="*/ 24 w 30"/>
                      <a:gd name="T5" fmla="*/ 12 h 54"/>
                      <a:gd name="T6" fmla="*/ 30 w 30"/>
                      <a:gd name="T7" fmla="*/ 53 h 54"/>
                      <a:gd name="T8" fmla="*/ 28 w 30"/>
                      <a:gd name="T9" fmla="*/ 52 h 54"/>
                      <a:gd name="T10" fmla="*/ 0 w 30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0" h="54">
                        <a:moveTo>
                          <a:pt x="0" y="0"/>
                        </a:moveTo>
                        <a:cubicBezTo>
                          <a:pt x="7" y="11"/>
                          <a:pt x="15" y="22"/>
                          <a:pt x="22" y="32"/>
                        </a:cubicBezTo>
                        <a:cubicBezTo>
                          <a:pt x="22" y="27"/>
                          <a:pt x="21" y="19"/>
                          <a:pt x="24" y="12"/>
                        </a:cubicBezTo>
                        <a:cubicBezTo>
                          <a:pt x="23" y="26"/>
                          <a:pt x="28" y="39"/>
                          <a:pt x="30" y="53"/>
                        </a:cubicBezTo>
                        <a:cubicBezTo>
                          <a:pt x="29" y="54"/>
                          <a:pt x="28" y="54"/>
                          <a:pt x="28" y="52"/>
                        </a:cubicBezTo>
                        <a:cubicBezTo>
                          <a:pt x="19" y="36"/>
                          <a:pt x="8" y="1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" name="Freeform 74">
                    <a:extLst>
                      <a:ext uri="{FF2B5EF4-FFF2-40B4-BE49-F238E27FC236}">
                        <a16:creationId xmlns:a16="http://schemas.microsoft.com/office/drawing/2014/main" id="{1DFC7667-CAA4-DD43-FA51-557BEEA9DA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016" y="2847167"/>
                    <a:ext cx="171450" cy="244475"/>
                  </a:xfrm>
                  <a:custGeom>
                    <a:avLst/>
                    <a:gdLst>
                      <a:gd name="T0" fmla="*/ 31 w 94"/>
                      <a:gd name="T1" fmla="*/ 55 h 134"/>
                      <a:gd name="T2" fmla="*/ 43 w 94"/>
                      <a:gd name="T3" fmla="*/ 133 h 134"/>
                      <a:gd name="T4" fmla="*/ 38 w 94"/>
                      <a:gd name="T5" fmla="*/ 0 h 134"/>
                      <a:gd name="T6" fmla="*/ 57 w 94"/>
                      <a:gd name="T7" fmla="*/ 126 h 134"/>
                      <a:gd name="T8" fmla="*/ 54 w 94"/>
                      <a:gd name="T9" fmla="*/ 129 h 134"/>
                      <a:gd name="T10" fmla="*/ 31 w 94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4" h="134">
                        <a:moveTo>
                          <a:pt x="31" y="55"/>
                        </a:moveTo>
                        <a:cubicBezTo>
                          <a:pt x="24" y="88"/>
                          <a:pt x="44" y="134"/>
                          <a:pt x="43" y="133"/>
                        </a:cubicBezTo>
                        <a:cubicBezTo>
                          <a:pt x="5" y="90"/>
                          <a:pt x="0" y="29"/>
                          <a:pt x="38" y="0"/>
                        </a:cubicBezTo>
                        <a:cubicBezTo>
                          <a:pt x="50" y="65"/>
                          <a:pt x="94" y="79"/>
                          <a:pt x="57" y="126"/>
                        </a:cubicBezTo>
                        <a:cubicBezTo>
                          <a:pt x="56" y="127"/>
                          <a:pt x="55" y="128"/>
                          <a:pt x="54" y="129"/>
                        </a:cubicBezTo>
                        <a:cubicBezTo>
                          <a:pt x="52" y="132"/>
                          <a:pt x="37" y="93"/>
                          <a:pt x="31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" name="Freeform 75">
                    <a:extLst>
                      <a:ext uri="{FF2B5EF4-FFF2-40B4-BE49-F238E27FC236}">
                        <a16:creationId xmlns:a16="http://schemas.microsoft.com/office/drawing/2014/main" id="{2F37C2E2-B36F-502C-6584-37559E58E8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2872567"/>
                    <a:ext cx="141287" cy="200025"/>
                  </a:xfrm>
                  <a:custGeom>
                    <a:avLst/>
                    <a:gdLst>
                      <a:gd name="T0" fmla="*/ 58 w 78"/>
                      <a:gd name="T1" fmla="*/ 0 h 110"/>
                      <a:gd name="T2" fmla="*/ 4 w 78"/>
                      <a:gd name="T3" fmla="*/ 48 h 110"/>
                      <a:gd name="T4" fmla="*/ 13 w 78"/>
                      <a:gd name="T5" fmla="*/ 72 h 110"/>
                      <a:gd name="T6" fmla="*/ 50 w 78"/>
                      <a:gd name="T7" fmla="*/ 37 h 110"/>
                      <a:gd name="T8" fmla="*/ 13 w 78"/>
                      <a:gd name="T9" fmla="*/ 85 h 110"/>
                      <a:gd name="T10" fmla="*/ 0 w 78"/>
                      <a:gd name="T11" fmla="*/ 110 h 110"/>
                      <a:gd name="T12" fmla="*/ 58 w 78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" h="110">
                        <a:moveTo>
                          <a:pt x="58" y="0"/>
                        </a:moveTo>
                        <a:cubicBezTo>
                          <a:pt x="29" y="40"/>
                          <a:pt x="15" y="25"/>
                          <a:pt x="4" y="48"/>
                        </a:cubicBezTo>
                        <a:cubicBezTo>
                          <a:pt x="8" y="56"/>
                          <a:pt x="12" y="63"/>
                          <a:pt x="13" y="72"/>
                        </a:cubicBezTo>
                        <a:cubicBezTo>
                          <a:pt x="37" y="59"/>
                          <a:pt x="50" y="35"/>
                          <a:pt x="50" y="37"/>
                        </a:cubicBezTo>
                        <a:cubicBezTo>
                          <a:pt x="50" y="39"/>
                          <a:pt x="39" y="70"/>
                          <a:pt x="13" y="85"/>
                        </a:cubicBezTo>
                        <a:cubicBezTo>
                          <a:pt x="11" y="94"/>
                          <a:pt x="6" y="102"/>
                          <a:pt x="0" y="110"/>
                        </a:cubicBezTo>
                        <a:cubicBezTo>
                          <a:pt x="55" y="98"/>
                          <a:pt x="78" y="41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7" name="Freeform 76">
                    <a:extLst>
                      <a:ext uri="{FF2B5EF4-FFF2-40B4-BE49-F238E27FC236}">
                        <a16:creationId xmlns:a16="http://schemas.microsoft.com/office/drawing/2014/main" id="{9BE26BE5-8C23-7EAE-BCD5-47EDEDD706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9453" y="3047192"/>
                    <a:ext cx="38100" cy="106362"/>
                  </a:xfrm>
                  <a:custGeom>
                    <a:avLst/>
                    <a:gdLst>
                      <a:gd name="T0" fmla="*/ 0 w 21"/>
                      <a:gd name="T1" fmla="*/ 0 h 58"/>
                      <a:gd name="T2" fmla="*/ 15 w 21"/>
                      <a:gd name="T3" fmla="*/ 35 h 58"/>
                      <a:gd name="T4" fmla="*/ 21 w 21"/>
                      <a:gd name="T5" fmla="*/ 16 h 58"/>
                      <a:gd name="T6" fmla="*/ 19 w 21"/>
                      <a:gd name="T7" fmla="*/ 57 h 58"/>
                      <a:gd name="T8" fmla="*/ 17 w 21"/>
                      <a:gd name="T9" fmla="*/ 56 h 58"/>
                      <a:gd name="T10" fmla="*/ 0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0" y="0"/>
                        </a:moveTo>
                        <a:cubicBezTo>
                          <a:pt x="5" y="12"/>
                          <a:pt x="10" y="25"/>
                          <a:pt x="15" y="35"/>
                        </a:cubicBezTo>
                        <a:cubicBezTo>
                          <a:pt x="16" y="30"/>
                          <a:pt x="16" y="22"/>
                          <a:pt x="21" y="16"/>
                        </a:cubicBezTo>
                        <a:cubicBezTo>
                          <a:pt x="18" y="30"/>
                          <a:pt x="20" y="43"/>
                          <a:pt x="19" y="57"/>
                        </a:cubicBezTo>
                        <a:cubicBezTo>
                          <a:pt x="19" y="58"/>
                          <a:pt x="18" y="57"/>
                          <a:pt x="17" y="56"/>
                        </a:cubicBezTo>
                        <a:cubicBezTo>
                          <a:pt x="11" y="39"/>
                          <a:pt x="5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" name="Freeform 77">
                    <a:extLst>
                      <a:ext uri="{FF2B5EF4-FFF2-40B4-BE49-F238E27FC236}">
                        <a16:creationId xmlns:a16="http://schemas.microsoft.com/office/drawing/2014/main" id="{AA85459B-F7D9-366C-AABF-719CE58360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4691" y="2629680"/>
                    <a:ext cx="157162" cy="236537"/>
                  </a:xfrm>
                  <a:custGeom>
                    <a:avLst/>
                    <a:gdLst>
                      <a:gd name="T0" fmla="*/ 31 w 87"/>
                      <a:gd name="T1" fmla="*/ 51 h 130"/>
                      <a:gd name="T2" fmla="*/ 28 w 87"/>
                      <a:gd name="T3" fmla="*/ 128 h 130"/>
                      <a:gd name="T4" fmla="*/ 48 w 87"/>
                      <a:gd name="T5" fmla="*/ 0 h 130"/>
                      <a:gd name="T6" fmla="*/ 42 w 87"/>
                      <a:gd name="T7" fmla="*/ 124 h 130"/>
                      <a:gd name="T8" fmla="*/ 39 w 87"/>
                      <a:gd name="T9" fmla="*/ 127 h 130"/>
                      <a:gd name="T10" fmla="*/ 31 w 87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7" h="130">
                        <a:moveTo>
                          <a:pt x="31" y="51"/>
                        </a:moveTo>
                        <a:cubicBezTo>
                          <a:pt x="18" y="82"/>
                          <a:pt x="29" y="130"/>
                          <a:pt x="28" y="128"/>
                        </a:cubicBezTo>
                        <a:cubicBezTo>
                          <a:pt x="0" y="80"/>
                          <a:pt x="6" y="21"/>
                          <a:pt x="48" y="0"/>
                        </a:cubicBezTo>
                        <a:cubicBezTo>
                          <a:pt x="47" y="64"/>
                          <a:pt x="87" y="86"/>
                          <a:pt x="42" y="124"/>
                        </a:cubicBezTo>
                        <a:cubicBezTo>
                          <a:pt x="41" y="125"/>
                          <a:pt x="40" y="126"/>
                          <a:pt x="39" y="127"/>
                        </a:cubicBezTo>
                        <a:cubicBezTo>
                          <a:pt x="37" y="129"/>
                          <a:pt x="29" y="89"/>
                          <a:pt x="31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69" name="Freeform 78">
                    <a:extLst>
                      <a:ext uri="{FF2B5EF4-FFF2-40B4-BE49-F238E27FC236}">
                        <a16:creationId xmlns:a16="http://schemas.microsoft.com/office/drawing/2014/main" id="{92A66559-BC3D-1FDF-2B16-052A72C7BC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178" y="2682067"/>
                    <a:ext cx="158750" cy="171450"/>
                  </a:xfrm>
                  <a:custGeom>
                    <a:avLst/>
                    <a:gdLst>
                      <a:gd name="T0" fmla="*/ 75 w 87"/>
                      <a:gd name="T1" fmla="*/ 0 h 94"/>
                      <a:gd name="T2" fmla="*/ 15 w 87"/>
                      <a:gd name="T3" fmla="*/ 36 h 94"/>
                      <a:gd name="T4" fmla="*/ 20 w 87"/>
                      <a:gd name="T5" fmla="*/ 60 h 94"/>
                      <a:gd name="T6" fmla="*/ 61 w 87"/>
                      <a:gd name="T7" fmla="*/ 34 h 94"/>
                      <a:gd name="T8" fmla="*/ 17 w 87"/>
                      <a:gd name="T9" fmla="*/ 73 h 94"/>
                      <a:gd name="T10" fmla="*/ 0 w 87"/>
                      <a:gd name="T11" fmla="*/ 94 h 94"/>
                      <a:gd name="T12" fmla="*/ 75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75" y="0"/>
                        </a:moveTo>
                        <a:cubicBezTo>
                          <a:pt x="40" y="33"/>
                          <a:pt x="30" y="16"/>
                          <a:pt x="15" y="36"/>
                        </a:cubicBezTo>
                        <a:cubicBezTo>
                          <a:pt x="18" y="44"/>
                          <a:pt x="20" y="52"/>
                          <a:pt x="20" y="60"/>
                        </a:cubicBezTo>
                        <a:cubicBezTo>
                          <a:pt x="45" y="53"/>
                          <a:pt x="61" y="32"/>
                          <a:pt x="61" y="34"/>
                        </a:cubicBezTo>
                        <a:cubicBezTo>
                          <a:pt x="61" y="36"/>
                          <a:pt x="45" y="64"/>
                          <a:pt x="17" y="73"/>
                        </a:cubicBezTo>
                        <a:cubicBezTo>
                          <a:pt x="14" y="81"/>
                          <a:pt x="7" y="88"/>
                          <a:pt x="0" y="94"/>
                        </a:cubicBezTo>
                        <a:cubicBezTo>
                          <a:pt x="55" y="93"/>
                          <a:pt x="87" y="42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" name="Freeform 79">
                    <a:extLst>
                      <a:ext uri="{FF2B5EF4-FFF2-40B4-BE49-F238E27FC236}">
                        <a16:creationId xmlns:a16="http://schemas.microsoft.com/office/drawing/2014/main" id="{D6761A99-39DC-C54C-6625-AC4D44236E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078" y="2821767"/>
                    <a:ext cx="30162" cy="106362"/>
                  </a:xfrm>
                  <a:custGeom>
                    <a:avLst/>
                    <a:gdLst>
                      <a:gd name="T0" fmla="*/ 0 w 17"/>
                      <a:gd name="T1" fmla="*/ 0 h 58"/>
                      <a:gd name="T2" fmla="*/ 8 w 17"/>
                      <a:gd name="T3" fmla="*/ 36 h 58"/>
                      <a:gd name="T4" fmla="*/ 17 w 17"/>
                      <a:gd name="T5" fmla="*/ 19 h 58"/>
                      <a:gd name="T6" fmla="*/ 7 w 17"/>
                      <a:gd name="T7" fmla="*/ 57 h 58"/>
                      <a:gd name="T8" fmla="*/ 6 w 17"/>
                      <a:gd name="T9" fmla="*/ 56 h 58"/>
                      <a:gd name="T10" fmla="*/ 0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0" y="0"/>
                        </a:moveTo>
                        <a:cubicBezTo>
                          <a:pt x="2" y="12"/>
                          <a:pt x="5" y="25"/>
                          <a:pt x="8" y="36"/>
                        </a:cubicBezTo>
                        <a:cubicBezTo>
                          <a:pt x="9" y="32"/>
                          <a:pt x="11" y="24"/>
                          <a:pt x="17" y="19"/>
                        </a:cubicBezTo>
                        <a:cubicBezTo>
                          <a:pt x="11" y="31"/>
                          <a:pt x="11" y="45"/>
                          <a:pt x="7" y="57"/>
                        </a:cubicBezTo>
                        <a:cubicBezTo>
                          <a:pt x="7" y="58"/>
                          <a:pt x="6" y="58"/>
                          <a:pt x="6" y="56"/>
                        </a:cubicBezTo>
                        <a:cubicBezTo>
                          <a:pt x="3" y="39"/>
                          <a:pt x="1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1" name="Freeform 80">
                    <a:extLst>
                      <a:ext uri="{FF2B5EF4-FFF2-40B4-BE49-F238E27FC236}">
                        <a16:creationId xmlns:a16="http://schemas.microsoft.com/office/drawing/2014/main" id="{9CB55C70-7E26-D37D-AC19-8D728E3443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2003" y="2437592"/>
                    <a:ext cx="149225" cy="220662"/>
                  </a:xfrm>
                  <a:custGeom>
                    <a:avLst/>
                    <a:gdLst>
                      <a:gd name="T0" fmla="*/ 35 w 82"/>
                      <a:gd name="T1" fmla="*/ 46 h 121"/>
                      <a:gd name="T2" fmla="*/ 18 w 82"/>
                      <a:gd name="T3" fmla="*/ 119 h 121"/>
                      <a:gd name="T4" fmla="*/ 60 w 82"/>
                      <a:gd name="T5" fmla="*/ 0 h 121"/>
                      <a:gd name="T6" fmla="*/ 33 w 82"/>
                      <a:gd name="T7" fmla="*/ 118 h 121"/>
                      <a:gd name="T8" fmla="*/ 29 w 82"/>
                      <a:gd name="T9" fmla="*/ 120 h 121"/>
                      <a:gd name="T10" fmla="*/ 35 w 82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2" h="121">
                        <a:moveTo>
                          <a:pt x="35" y="46"/>
                        </a:moveTo>
                        <a:cubicBezTo>
                          <a:pt x="17" y="73"/>
                          <a:pt x="19" y="121"/>
                          <a:pt x="18" y="119"/>
                        </a:cubicBezTo>
                        <a:cubicBezTo>
                          <a:pt x="0" y="68"/>
                          <a:pt x="16" y="12"/>
                          <a:pt x="60" y="0"/>
                        </a:cubicBezTo>
                        <a:cubicBezTo>
                          <a:pt x="48" y="61"/>
                          <a:pt x="82" y="89"/>
                          <a:pt x="33" y="118"/>
                        </a:cubicBezTo>
                        <a:cubicBezTo>
                          <a:pt x="31" y="118"/>
                          <a:pt x="30" y="119"/>
                          <a:pt x="29" y="120"/>
                        </a:cubicBezTo>
                        <a:cubicBezTo>
                          <a:pt x="26" y="121"/>
                          <a:pt x="26" y="82"/>
                          <a:pt x="35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" name="Freeform 81">
                    <a:extLst>
                      <a:ext uri="{FF2B5EF4-FFF2-40B4-BE49-F238E27FC236}">
                        <a16:creationId xmlns:a16="http://schemas.microsoft.com/office/drawing/2014/main" id="{8E593EA8-8C2C-ED6F-0B43-B56396466C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65028" y="2513792"/>
                    <a:ext cx="168275" cy="157162"/>
                  </a:xfrm>
                  <a:custGeom>
                    <a:avLst/>
                    <a:gdLst>
                      <a:gd name="T0" fmla="*/ 89 w 93"/>
                      <a:gd name="T1" fmla="*/ 0 h 86"/>
                      <a:gd name="T2" fmla="*/ 25 w 93"/>
                      <a:gd name="T3" fmla="*/ 24 h 86"/>
                      <a:gd name="T4" fmla="*/ 25 w 93"/>
                      <a:gd name="T5" fmla="*/ 47 h 86"/>
                      <a:gd name="T6" fmla="*/ 69 w 93"/>
                      <a:gd name="T7" fmla="*/ 30 h 86"/>
                      <a:gd name="T8" fmla="*/ 20 w 93"/>
                      <a:gd name="T9" fmla="*/ 59 h 86"/>
                      <a:gd name="T10" fmla="*/ 0 w 93"/>
                      <a:gd name="T11" fmla="*/ 77 h 86"/>
                      <a:gd name="T12" fmla="*/ 89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89" y="0"/>
                        </a:moveTo>
                        <a:cubicBezTo>
                          <a:pt x="50" y="25"/>
                          <a:pt x="43" y="7"/>
                          <a:pt x="25" y="24"/>
                        </a:cubicBezTo>
                        <a:cubicBezTo>
                          <a:pt x="26" y="32"/>
                          <a:pt x="27" y="40"/>
                          <a:pt x="25" y="47"/>
                        </a:cubicBezTo>
                        <a:cubicBezTo>
                          <a:pt x="51" y="45"/>
                          <a:pt x="70" y="28"/>
                          <a:pt x="69" y="30"/>
                        </a:cubicBezTo>
                        <a:cubicBezTo>
                          <a:pt x="68" y="31"/>
                          <a:pt x="48" y="55"/>
                          <a:pt x="20" y="59"/>
                        </a:cubicBezTo>
                        <a:cubicBezTo>
                          <a:pt x="15" y="66"/>
                          <a:pt x="8" y="72"/>
                          <a:pt x="0" y="77"/>
                        </a:cubicBezTo>
                        <a:cubicBezTo>
                          <a:pt x="53" y="86"/>
                          <a:pt x="93" y="43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" name="Freeform 82">
                    <a:extLst>
                      <a:ext uri="{FF2B5EF4-FFF2-40B4-BE49-F238E27FC236}">
                        <a16:creationId xmlns:a16="http://schemas.microsoft.com/office/drawing/2014/main" id="{CC7A08AA-E050-F413-E358-9D8D200BA8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753" y="2616980"/>
                    <a:ext cx="33337" cy="103187"/>
                  </a:xfrm>
                  <a:custGeom>
                    <a:avLst/>
                    <a:gdLst>
                      <a:gd name="T0" fmla="*/ 5 w 18"/>
                      <a:gd name="T1" fmla="*/ 0 h 57"/>
                      <a:gd name="T2" fmla="*/ 6 w 18"/>
                      <a:gd name="T3" fmla="*/ 36 h 57"/>
                      <a:gd name="T4" fmla="*/ 18 w 18"/>
                      <a:gd name="T5" fmla="*/ 21 h 57"/>
                      <a:gd name="T6" fmla="*/ 1 w 18"/>
                      <a:gd name="T7" fmla="*/ 56 h 57"/>
                      <a:gd name="T8" fmla="*/ 0 w 18"/>
                      <a:gd name="T9" fmla="*/ 55 h 57"/>
                      <a:gd name="T10" fmla="*/ 5 w 18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57">
                        <a:moveTo>
                          <a:pt x="5" y="0"/>
                        </a:moveTo>
                        <a:cubicBezTo>
                          <a:pt x="5" y="12"/>
                          <a:pt x="5" y="25"/>
                          <a:pt x="6" y="36"/>
                        </a:cubicBezTo>
                        <a:cubicBezTo>
                          <a:pt x="8" y="32"/>
                          <a:pt x="11" y="25"/>
                          <a:pt x="18" y="21"/>
                        </a:cubicBezTo>
                        <a:cubicBezTo>
                          <a:pt x="10" y="32"/>
                          <a:pt x="7" y="45"/>
                          <a:pt x="1" y="56"/>
                        </a:cubicBezTo>
                        <a:cubicBezTo>
                          <a:pt x="1" y="57"/>
                          <a:pt x="0" y="56"/>
                          <a:pt x="0" y="55"/>
                        </a:cubicBezTo>
                        <a:cubicBezTo>
                          <a:pt x="1" y="38"/>
                          <a:pt x="3" y="16"/>
                          <a:pt x="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" name="Freeform 83">
                    <a:extLst>
                      <a:ext uri="{FF2B5EF4-FFF2-40B4-BE49-F238E27FC236}">
                        <a16:creationId xmlns:a16="http://schemas.microsoft.com/office/drawing/2014/main" id="{2F5691E3-9B60-E1AD-171A-DA81839864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5828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8 w 75"/>
                      <a:gd name="T3" fmla="*/ 106 h 109"/>
                      <a:gd name="T4" fmla="*/ 70 w 75"/>
                      <a:gd name="T5" fmla="*/ 0 h 109"/>
                      <a:gd name="T6" fmla="*/ 22 w 75"/>
                      <a:gd name="T7" fmla="*/ 107 h 109"/>
                      <a:gd name="T8" fmla="*/ 18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15" y="62"/>
                          <a:pt x="8" y="108"/>
                          <a:pt x="8" y="106"/>
                        </a:cubicBezTo>
                        <a:cubicBezTo>
                          <a:pt x="0" y="54"/>
                          <a:pt x="26" y="4"/>
                          <a:pt x="70" y="0"/>
                        </a:cubicBezTo>
                        <a:cubicBezTo>
                          <a:pt x="47" y="56"/>
                          <a:pt x="75" y="89"/>
                          <a:pt x="22" y="107"/>
                        </a:cubicBezTo>
                        <a:cubicBezTo>
                          <a:pt x="21" y="108"/>
                          <a:pt x="19" y="108"/>
                          <a:pt x="18" y="108"/>
                        </a:cubicBezTo>
                        <a:cubicBezTo>
                          <a:pt x="15" y="109"/>
                          <a:pt x="23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" name="Freeform 84">
                    <a:extLst>
                      <a:ext uri="{FF2B5EF4-FFF2-40B4-BE49-F238E27FC236}">
                        <a16:creationId xmlns:a16="http://schemas.microsoft.com/office/drawing/2014/main" id="{23AAFB1D-32D8-9677-BEB4-2FF8890873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8216" y="2375680"/>
                    <a:ext cx="179387" cy="141287"/>
                  </a:xfrm>
                  <a:custGeom>
                    <a:avLst/>
                    <a:gdLst>
                      <a:gd name="T0" fmla="*/ 99 w 99"/>
                      <a:gd name="T1" fmla="*/ 2 h 77"/>
                      <a:gd name="T2" fmla="*/ 33 w 99"/>
                      <a:gd name="T3" fmla="*/ 12 h 77"/>
                      <a:gd name="T4" fmla="*/ 29 w 99"/>
                      <a:gd name="T5" fmla="*/ 35 h 77"/>
                      <a:gd name="T6" fmla="*/ 75 w 99"/>
                      <a:gd name="T7" fmla="*/ 26 h 77"/>
                      <a:gd name="T8" fmla="*/ 22 w 99"/>
                      <a:gd name="T9" fmla="*/ 45 h 77"/>
                      <a:gd name="T10" fmla="*/ 0 w 99"/>
                      <a:gd name="T11" fmla="*/ 59 h 77"/>
                      <a:gd name="T12" fmla="*/ 99 w 99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9" h="77">
                        <a:moveTo>
                          <a:pt x="99" y="2"/>
                        </a:moveTo>
                        <a:cubicBezTo>
                          <a:pt x="57" y="18"/>
                          <a:pt x="53" y="0"/>
                          <a:pt x="33" y="12"/>
                        </a:cubicBezTo>
                        <a:cubicBezTo>
                          <a:pt x="33" y="20"/>
                          <a:pt x="32" y="28"/>
                          <a:pt x="29" y="35"/>
                        </a:cubicBezTo>
                        <a:cubicBezTo>
                          <a:pt x="54" y="37"/>
                          <a:pt x="76" y="25"/>
                          <a:pt x="75" y="26"/>
                        </a:cubicBezTo>
                        <a:cubicBezTo>
                          <a:pt x="74" y="28"/>
                          <a:pt x="50" y="47"/>
                          <a:pt x="22" y="45"/>
                        </a:cubicBezTo>
                        <a:cubicBezTo>
                          <a:pt x="17" y="51"/>
                          <a:pt x="8" y="55"/>
                          <a:pt x="0" y="59"/>
                        </a:cubicBezTo>
                        <a:cubicBezTo>
                          <a:pt x="49" y="77"/>
                          <a:pt x="95" y="43"/>
                          <a:pt x="9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" name="Freeform 85">
                    <a:extLst>
                      <a:ext uri="{FF2B5EF4-FFF2-40B4-BE49-F238E27FC236}">
                        <a16:creationId xmlns:a16="http://schemas.microsoft.com/office/drawing/2014/main" id="{3C885DC9-1DAC-0172-667F-F8570A0ECA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7416" y="2442355"/>
                    <a:ext cx="42862" cy="95250"/>
                  </a:xfrm>
                  <a:custGeom>
                    <a:avLst/>
                    <a:gdLst>
                      <a:gd name="T0" fmla="*/ 15 w 24"/>
                      <a:gd name="T1" fmla="*/ 0 h 53"/>
                      <a:gd name="T2" fmla="*/ 10 w 24"/>
                      <a:gd name="T3" fmla="*/ 34 h 53"/>
                      <a:gd name="T4" fmla="*/ 24 w 24"/>
                      <a:gd name="T5" fmla="*/ 23 h 53"/>
                      <a:gd name="T6" fmla="*/ 2 w 24"/>
                      <a:gd name="T7" fmla="*/ 53 h 53"/>
                      <a:gd name="T8" fmla="*/ 1 w 24"/>
                      <a:gd name="T9" fmla="*/ 51 h 53"/>
                      <a:gd name="T10" fmla="*/ 15 w 24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53">
                        <a:moveTo>
                          <a:pt x="15" y="0"/>
                        </a:moveTo>
                        <a:cubicBezTo>
                          <a:pt x="13" y="11"/>
                          <a:pt x="11" y="23"/>
                          <a:pt x="10" y="34"/>
                        </a:cubicBezTo>
                        <a:cubicBezTo>
                          <a:pt x="13" y="31"/>
                          <a:pt x="17" y="25"/>
                          <a:pt x="24" y="23"/>
                        </a:cubicBezTo>
                        <a:cubicBezTo>
                          <a:pt x="14" y="31"/>
                          <a:pt x="9" y="43"/>
                          <a:pt x="2" y="53"/>
                        </a:cubicBezTo>
                        <a:cubicBezTo>
                          <a:pt x="1" y="53"/>
                          <a:pt x="0" y="52"/>
                          <a:pt x="1" y="51"/>
                        </a:cubicBezTo>
                        <a:cubicBezTo>
                          <a:pt x="5" y="35"/>
                          <a:pt x="10" y="15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" name="Freeform 86">
                    <a:extLst>
                      <a:ext uri="{FF2B5EF4-FFF2-40B4-BE49-F238E27FC236}">
                        <a16:creationId xmlns:a16="http://schemas.microsoft.com/office/drawing/2014/main" id="{50158FE9-D177-E95F-ED50-9D681D9964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8228" y="2148667"/>
                    <a:ext cx="144462" cy="179387"/>
                  </a:xfrm>
                  <a:custGeom>
                    <a:avLst/>
                    <a:gdLst>
                      <a:gd name="T0" fmla="*/ 41 w 79"/>
                      <a:gd name="T1" fmla="*/ 36 h 99"/>
                      <a:gd name="T2" fmla="*/ 0 w 79"/>
                      <a:gd name="T3" fmla="*/ 94 h 99"/>
                      <a:gd name="T4" fmla="*/ 79 w 79"/>
                      <a:gd name="T5" fmla="*/ 5 h 99"/>
                      <a:gd name="T6" fmla="*/ 13 w 79"/>
                      <a:gd name="T7" fmla="*/ 98 h 99"/>
                      <a:gd name="T8" fmla="*/ 10 w 79"/>
                      <a:gd name="T9" fmla="*/ 98 h 99"/>
                      <a:gd name="T10" fmla="*/ 41 w 79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9" h="99">
                        <a:moveTo>
                          <a:pt x="41" y="36"/>
                        </a:moveTo>
                        <a:cubicBezTo>
                          <a:pt x="15" y="53"/>
                          <a:pt x="0" y="96"/>
                          <a:pt x="0" y="94"/>
                        </a:cubicBezTo>
                        <a:cubicBezTo>
                          <a:pt x="2" y="43"/>
                          <a:pt x="36" y="0"/>
                          <a:pt x="79" y="5"/>
                        </a:cubicBezTo>
                        <a:cubicBezTo>
                          <a:pt x="47" y="54"/>
                          <a:pt x="67" y="90"/>
                          <a:pt x="13" y="98"/>
                        </a:cubicBezTo>
                        <a:cubicBezTo>
                          <a:pt x="12" y="98"/>
                          <a:pt x="11" y="98"/>
                          <a:pt x="10" y="98"/>
                        </a:cubicBezTo>
                        <a:cubicBezTo>
                          <a:pt x="7" y="99"/>
                          <a:pt x="21" y="64"/>
                          <a:pt x="41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" name="Freeform 87">
                    <a:extLst>
                      <a:ext uri="{FF2B5EF4-FFF2-40B4-BE49-F238E27FC236}">
                        <a16:creationId xmlns:a16="http://schemas.microsoft.com/office/drawing/2014/main" id="{242D9F52-CF91-AED2-C6AC-61A05698D4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4741" y="2248680"/>
                    <a:ext cx="190500" cy="131762"/>
                  </a:xfrm>
                  <a:custGeom>
                    <a:avLst/>
                    <a:gdLst>
                      <a:gd name="T0" fmla="*/ 105 w 105"/>
                      <a:gd name="T1" fmla="*/ 10 h 72"/>
                      <a:gd name="T2" fmla="*/ 40 w 105"/>
                      <a:gd name="T3" fmla="*/ 8 h 72"/>
                      <a:gd name="T4" fmla="*/ 32 w 105"/>
                      <a:gd name="T5" fmla="*/ 29 h 72"/>
                      <a:gd name="T6" fmla="*/ 77 w 105"/>
                      <a:gd name="T7" fmla="*/ 29 h 72"/>
                      <a:gd name="T8" fmla="*/ 24 w 105"/>
                      <a:gd name="T9" fmla="*/ 37 h 72"/>
                      <a:gd name="T10" fmla="*/ 0 w 105"/>
                      <a:gd name="T11" fmla="*/ 46 h 72"/>
                      <a:gd name="T12" fmla="*/ 105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105" y="10"/>
                        </a:moveTo>
                        <a:cubicBezTo>
                          <a:pt x="61" y="18"/>
                          <a:pt x="61" y="0"/>
                          <a:pt x="40" y="8"/>
                        </a:cubicBezTo>
                        <a:cubicBezTo>
                          <a:pt x="38" y="16"/>
                          <a:pt x="36" y="23"/>
                          <a:pt x="32" y="29"/>
                        </a:cubicBezTo>
                        <a:cubicBezTo>
                          <a:pt x="55" y="36"/>
                          <a:pt x="78" y="28"/>
                          <a:pt x="77" y="29"/>
                        </a:cubicBezTo>
                        <a:cubicBezTo>
                          <a:pt x="76" y="30"/>
                          <a:pt x="49" y="44"/>
                          <a:pt x="24" y="37"/>
                        </a:cubicBezTo>
                        <a:cubicBezTo>
                          <a:pt x="17" y="43"/>
                          <a:pt x="8" y="45"/>
                          <a:pt x="0" y="46"/>
                        </a:cubicBezTo>
                        <a:cubicBezTo>
                          <a:pt x="43" y="72"/>
                          <a:pt x="93" y="49"/>
                          <a:pt x="105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" name="Freeform 88">
                    <a:extLst>
                      <a:ext uri="{FF2B5EF4-FFF2-40B4-BE49-F238E27FC236}">
                        <a16:creationId xmlns:a16="http://schemas.microsoft.com/office/drawing/2014/main" id="{06A561F1-3B1E-760D-0DF6-E4A5D1F3C6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6003" y="2288367"/>
                    <a:ext cx="50800" cy="88900"/>
                  </a:xfrm>
                  <a:custGeom>
                    <a:avLst/>
                    <a:gdLst>
                      <a:gd name="T0" fmla="*/ 24 w 28"/>
                      <a:gd name="T1" fmla="*/ 0 h 49"/>
                      <a:gd name="T2" fmla="*/ 12 w 28"/>
                      <a:gd name="T3" fmla="*/ 32 h 49"/>
                      <a:gd name="T4" fmla="*/ 28 w 28"/>
                      <a:gd name="T5" fmla="*/ 24 h 49"/>
                      <a:gd name="T6" fmla="*/ 1 w 28"/>
                      <a:gd name="T7" fmla="*/ 48 h 49"/>
                      <a:gd name="T8" fmla="*/ 1 w 28"/>
                      <a:gd name="T9" fmla="*/ 46 h 49"/>
                      <a:gd name="T10" fmla="*/ 2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24" y="0"/>
                        </a:moveTo>
                        <a:cubicBezTo>
                          <a:pt x="20" y="11"/>
                          <a:pt x="15" y="22"/>
                          <a:pt x="12" y="32"/>
                        </a:cubicBezTo>
                        <a:cubicBezTo>
                          <a:pt x="16" y="29"/>
                          <a:pt x="21" y="24"/>
                          <a:pt x="28" y="24"/>
                        </a:cubicBezTo>
                        <a:cubicBezTo>
                          <a:pt x="17" y="30"/>
                          <a:pt x="10" y="40"/>
                          <a:pt x="1" y="48"/>
                        </a:cubicBezTo>
                        <a:cubicBezTo>
                          <a:pt x="0" y="49"/>
                          <a:pt x="0" y="48"/>
                          <a:pt x="1" y="46"/>
                        </a:cubicBezTo>
                        <a:cubicBezTo>
                          <a:pt x="7" y="32"/>
                          <a:pt x="16" y="14"/>
                          <a:pt x="2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" name="Freeform 89">
                    <a:extLst>
                      <a:ext uri="{FF2B5EF4-FFF2-40B4-BE49-F238E27FC236}">
                        <a16:creationId xmlns:a16="http://schemas.microsoft.com/office/drawing/2014/main" id="{57437F75-78FB-1C5F-8B75-6A9503B83A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2216" y="2039130"/>
                    <a:ext cx="166687" cy="168275"/>
                  </a:xfrm>
                  <a:custGeom>
                    <a:avLst/>
                    <a:gdLst>
                      <a:gd name="T0" fmla="*/ 49 w 91"/>
                      <a:gd name="T1" fmla="*/ 35 h 92"/>
                      <a:gd name="T2" fmla="*/ 0 w 91"/>
                      <a:gd name="T3" fmla="*/ 83 h 92"/>
                      <a:gd name="T4" fmla="*/ 91 w 91"/>
                      <a:gd name="T5" fmla="*/ 12 h 92"/>
                      <a:gd name="T6" fmla="*/ 12 w 91"/>
                      <a:gd name="T7" fmla="*/ 89 h 92"/>
                      <a:gd name="T8" fmla="*/ 8 w 91"/>
                      <a:gd name="T9" fmla="*/ 89 h 92"/>
                      <a:gd name="T10" fmla="*/ 49 w 91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1" h="92">
                        <a:moveTo>
                          <a:pt x="49" y="35"/>
                        </a:moveTo>
                        <a:cubicBezTo>
                          <a:pt x="22" y="47"/>
                          <a:pt x="0" y="85"/>
                          <a:pt x="0" y="83"/>
                        </a:cubicBezTo>
                        <a:cubicBezTo>
                          <a:pt x="11" y="35"/>
                          <a:pt x="51" y="0"/>
                          <a:pt x="91" y="12"/>
                        </a:cubicBezTo>
                        <a:cubicBezTo>
                          <a:pt x="52" y="53"/>
                          <a:pt x="64" y="92"/>
                          <a:pt x="12" y="89"/>
                        </a:cubicBezTo>
                        <a:cubicBezTo>
                          <a:pt x="11" y="89"/>
                          <a:pt x="9" y="89"/>
                          <a:pt x="8" y="89"/>
                        </a:cubicBezTo>
                        <a:cubicBezTo>
                          <a:pt x="5" y="89"/>
                          <a:pt x="25" y="58"/>
                          <a:pt x="49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" name="Freeform 90">
                    <a:extLst>
                      <a:ext uri="{FF2B5EF4-FFF2-40B4-BE49-F238E27FC236}">
                        <a16:creationId xmlns:a16="http://schemas.microsoft.com/office/drawing/2014/main" id="{5B4CD5F8-63AF-1355-80F4-6093570691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3966" y="2150255"/>
                    <a:ext cx="195262" cy="119062"/>
                  </a:xfrm>
                  <a:custGeom>
                    <a:avLst/>
                    <a:gdLst>
                      <a:gd name="T0" fmla="*/ 107 w 107"/>
                      <a:gd name="T1" fmla="*/ 17 h 65"/>
                      <a:gd name="T2" fmla="*/ 45 w 107"/>
                      <a:gd name="T3" fmla="*/ 4 h 65"/>
                      <a:gd name="T4" fmla="*/ 34 w 107"/>
                      <a:gd name="T5" fmla="*/ 22 h 65"/>
                      <a:gd name="T6" fmla="*/ 77 w 107"/>
                      <a:gd name="T7" fmla="*/ 30 h 65"/>
                      <a:gd name="T8" fmla="*/ 25 w 107"/>
                      <a:gd name="T9" fmla="*/ 29 h 65"/>
                      <a:gd name="T10" fmla="*/ 0 w 107"/>
                      <a:gd name="T11" fmla="*/ 32 h 65"/>
                      <a:gd name="T12" fmla="*/ 107 w 107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65">
                        <a:moveTo>
                          <a:pt x="107" y="17"/>
                        </a:moveTo>
                        <a:cubicBezTo>
                          <a:pt x="64" y="17"/>
                          <a:pt x="67" y="0"/>
                          <a:pt x="45" y="4"/>
                        </a:cubicBezTo>
                        <a:cubicBezTo>
                          <a:pt x="43" y="11"/>
                          <a:pt x="39" y="17"/>
                          <a:pt x="34" y="22"/>
                        </a:cubicBezTo>
                        <a:cubicBezTo>
                          <a:pt x="55" y="33"/>
                          <a:pt x="78" y="29"/>
                          <a:pt x="77" y="30"/>
                        </a:cubicBezTo>
                        <a:cubicBezTo>
                          <a:pt x="75" y="31"/>
                          <a:pt x="48" y="40"/>
                          <a:pt x="25" y="29"/>
                        </a:cubicBezTo>
                        <a:cubicBezTo>
                          <a:pt x="17" y="32"/>
                          <a:pt x="9" y="33"/>
                          <a:pt x="0" y="32"/>
                        </a:cubicBezTo>
                        <a:cubicBezTo>
                          <a:pt x="37" y="65"/>
                          <a:pt x="89" y="52"/>
                          <a:pt x="107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" name="Freeform 91">
                    <a:extLst>
                      <a:ext uri="{FF2B5EF4-FFF2-40B4-BE49-F238E27FC236}">
                        <a16:creationId xmlns:a16="http://schemas.microsoft.com/office/drawing/2014/main" id="{CBE67A5B-880E-667C-3F4B-20DBBF6A23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92053" y="2164542"/>
                    <a:ext cx="57150" cy="76200"/>
                  </a:xfrm>
                  <a:custGeom>
                    <a:avLst/>
                    <a:gdLst>
                      <a:gd name="T0" fmla="*/ 31 w 31"/>
                      <a:gd name="T1" fmla="*/ 0 h 42"/>
                      <a:gd name="T2" fmla="*/ 14 w 31"/>
                      <a:gd name="T3" fmla="*/ 28 h 42"/>
                      <a:gd name="T4" fmla="*/ 30 w 31"/>
                      <a:gd name="T5" fmla="*/ 23 h 42"/>
                      <a:gd name="T6" fmla="*/ 1 w 31"/>
                      <a:gd name="T7" fmla="*/ 42 h 42"/>
                      <a:gd name="T8" fmla="*/ 0 w 31"/>
                      <a:gd name="T9" fmla="*/ 40 h 42"/>
                      <a:gd name="T10" fmla="*/ 31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31" y="0"/>
                        </a:moveTo>
                        <a:cubicBezTo>
                          <a:pt x="25" y="10"/>
                          <a:pt x="19" y="19"/>
                          <a:pt x="14" y="28"/>
                        </a:cubicBezTo>
                        <a:cubicBezTo>
                          <a:pt x="18" y="26"/>
                          <a:pt x="24" y="23"/>
                          <a:pt x="30" y="23"/>
                        </a:cubicBezTo>
                        <a:cubicBezTo>
                          <a:pt x="19" y="27"/>
                          <a:pt x="11" y="36"/>
                          <a:pt x="1" y="42"/>
                        </a:cubicBezTo>
                        <a:cubicBezTo>
                          <a:pt x="0" y="42"/>
                          <a:pt x="0" y="41"/>
                          <a:pt x="0" y="40"/>
                        </a:cubicBezTo>
                        <a:cubicBezTo>
                          <a:pt x="9" y="27"/>
                          <a:pt x="21" y="12"/>
                          <a:pt x="3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3" name="Freeform 92">
                    <a:extLst>
                      <a:ext uri="{FF2B5EF4-FFF2-40B4-BE49-F238E27FC236}">
                        <a16:creationId xmlns:a16="http://schemas.microsoft.com/office/drawing/2014/main" id="{C33F8196-48DA-65E7-BED3-C4826BD127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00016" y="1967692"/>
                    <a:ext cx="184150" cy="165100"/>
                  </a:xfrm>
                  <a:custGeom>
                    <a:avLst/>
                    <a:gdLst>
                      <a:gd name="T0" fmla="*/ 57 w 101"/>
                      <a:gd name="T1" fmla="*/ 33 h 90"/>
                      <a:gd name="T2" fmla="*/ 1 w 101"/>
                      <a:gd name="T3" fmla="*/ 70 h 90"/>
                      <a:gd name="T4" fmla="*/ 101 w 101"/>
                      <a:gd name="T5" fmla="*/ 19 h 90"/>
                      <a:gd name="T6" fmla="*/ 11 w 101"/>
                      <a:gd name="T7" fmla="*/ 78 h 90"/>
                      <a:gd name="T8" fmla="*/ 8 w 101"/>
                      <a:gd name="T9" fmla="*/ 77 h 90"/>
                      <a:gd name="T10" fmla="*/ 57 w 101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1" h="90">
                        <a:moveTo>
                          <a:pt x="57" y="33"/>
                        </a:moveTo>
                        <a:cubicBezTo>
                          <a:pt x="28" y="40"/>
                          <a:pt x="0" y="72"/>
                          <a:pt x="1" y="70"/>
                        </a:cubicBezTo>
                        <a:cubicBezTo>
                          <a:pt x="21" y="26"/>
                          <a:pt x="65" y="0"/>
                          <a:pt x="101" y="19"/>
                        </a:cubicBezTo>
                        <a:cubicBezTo>
                          <a:pt x="56" y="51"/>
                          <a:pt x="61" y="90"/>
                          <a:pt x="11" y="78"/>
                        </a:cubicBezTo>
                        <a:cubicBezTo>
                          <a:pt x="10" y="78"/>
                          <a:pt x="9" y="78"/>
                          <a:pt x="8" y="77"/>
                        </a:cubicBezTo>
                        <a:cubicBezTo>
                          <a:pt x="5" y="77"/>
                          <a:pt x="29" y="51"/>
                          <a:pt x="57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4" name="Freeform 93">
                    <a:extLst>
                      <a:ext uri="{FF2B5EF4-FFF2-40B4-BE49-F238E27FC236}">
                        <a16:creationId xmlns:a16="http://schemas.microsoft.com/office/drawing/2014/main" id="{ED5B2EE4-B30B-9F63-0C06-98D82CC09B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8591" y="2085167"/>
                    <a:ext cx="188912" cy="103187"/>
                  </a:xfrm>
                  <a:custGeom>
                    <a:avLst/>
                    <a:gdLst>
                      <a:gd name="T0" fmla="*/ 104 w 104"/>
                      <a:gd name="T1" fmla="*/ 25 h 57"/>
                      <a:gd name="T2" fmla="*/ 48 w 104"/>
                      <a:gd name="T3" fmla="*/ 0 h 57"/>
                      <a:gd name="T4" fmla="*/ 34 w 104"/>
                      <a:gd name="T5" fmla="*/ 16 h 57"/>
                      <a:gd name="T6" fmla="*/ 73 w 104"/>
                      <a:gd name="T7" fmla="*/ 31 h 57"/>
                      <a:gd name="T8" fmla="*/ 24 w 104"/>
                      <a:gd name="T9" fmla="*/ 20 h 57"/>
                      <a:gd name="T10" fmla="*/ 0 w 104"/>
                      <a:gd name="T11" fmla="*/ 19 h 57"/>
                      <a:gd name="T12" fmla="*/ 104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104" y="25"/>
                        </a:moveTo>
                        <a:cubicBezTo>
                          <a:pt x="63" y="17"/>
                          <a:pt x="70" y="1"/>
                          <a:pt x="48" y="0"/>
                        </a:cubicBezTo>
                        <a:cubicBezTo>
                          <a:pt x="44" y="6"/>
                          <a:pt x="39" y="12"/>
                          <a:pt x="34" y="16"/>
                        </a:cubicBezTo>
                        <a:cubicBezTo>
                          <a:pt x="52" y="30"/>
                          <a:pt x="75" y="31"/>
                          <a:pt x="73" y="31"/>
                        </a:cubicBezTo>
                        <a:cubicBezTo>
                          <a:pt x="72" y="32"/>
                          <a:pt x="44" y="35"/>
                          <a:pt x="24" y="20"/>
                        </a:cubicBezTo>
                        <a:cubicBezTo>
                          <a:pt x="16" y="22"/>
                          <a:pt x="8" y="21"/>
                          <a:pt x="0" y="19"/>
                        </a:cubicBezTo>
                        <a:cubicBezTo>
                          <a:pt x="28" y="57"/>
                          <a:pt x="80" y="54"/>
                          <a:pt x="104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5" name="Freeform 94">
                    <a:extLst>
                      <a:ext uri="{FF2B5EF4-FFF2-40B4-BE49-F238E27FC236}">
                        <a16:creationId xmlns:a16="http://schemas.microsoft.com/office/drawing/2014/main" id="{49C45E29-564D-F5A1-1DAF-955C127822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3503" y="2077230"/>
                    <a:ext cx="66675" cy="61912"/>
                  </a:xfrm>
                  <a:custGeom>
                    <a:avLst/>
                    <a:gdLst>
                      <a:gd name="T0" fmla="*/ 37 w 37"/>
                      <a:gd name="T1" fmla="*/ 0 h 34"/>
                      <a:gd name="T2" fmla="*/ 16 w 37"/>
                      <a:gd name="T3" fmla="*/ 24 h 34"/>
                      <a:gd name="T4" fmla="*/ 32 w 37"/>
                      <a:gd name="T5" fmla="*/ 21 h 34"/>
                      <a:gd name="T6" fmla="*/ 1 w 37"/>
                      <a:gd name="T7" fmla="*/ 34 h 34"/>
                      <a:gd name="T8" fmla="*/ 1 w 37"/>
                      <a:gd name="T9" fmla="*/ 32 h 34"/>
                      <a:gd name="T10" fmla="*/ 37 w 37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34">
                        <a:moveTo>
                          <a:pt x="37" y="0"/>
                        </a:moveTo>
                        <a:cubicBezTo>
                          <a:pt x="30" y="8"/>
                          <a:pt x="22" y="16"/>
                          <a:pt x="16" y="24"/>
                        </a:cubicBezTo>
                        <a:cubicBezTo>
                          <a:pt x="20" y="22"/>
                          <a:pt x="26" y="20"/>
                          <a:pt x="32" y="21"/>
                        </a:cubicBezTo>
                        <a:cubicBezTo>
                          <a:pt x="21" y="23"/>
                          <a:pt x="11" y="30"/>
                          <a:pt x="1" y="34"/>
                        </a:cubicBezTo>
                        <a:cubicBezTo>
                          <a:pt x="0" y="34"/>
                          <a:pt x="0" y="33"/>
                          <a:pt x="1" y="32"/>
                        </a:cubicBezTo>
                        <a:cubicBezTo>
                          <a:pt x="11" y="22"/>
                          <a:pt x="26" y="9"/>
                          <a:pt x="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6" name="Freeform 95">
                    <a:extLst>
                      <a:ext uri="{FF2B5EF4-FFF2-40B4-BE49-F238E27FC236}">
                        <a16:creationId xmlns:a16="http://schemas.microsoft.com/office/drawing/2014/main" id="{4ABE1E11-A0E8-5E30-F655-5A59664994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477828" y="4053667"/>
                    <a:ext cx="430212" cy="501650"/>
                  </a:xfrm>
                  <a:custGeom>
                    <a:avLst/>
                    <a:gdLst>
                      <a:gd name="T0" fmla="*/ 202 w 236"/>
                      <a:gd name="T1" fmla="*/ 250 h 275"/>
                      <a:gd name="T2" fmla="*/ 137 w 236"/>
                      <a:gd name="T3" fmla="*/ 180 h 275"/>
                      <a:gd name="T4" fmla="*/ 130 w 236"/>
                      <a:gd name="T5" fmla="*/ 162 h 275"/>
                      <a:gd name="T6" fmla="*/ 129 w 236"/>
                      <a:gd name="T7" fmla="*/ 172 h 275"/>
                      <a:gd name="T8" fmla="*/ 137 w 236"/>
                      <a:gd name="T9" fmla="*/ 194 h 275"/>
                      <a:gd name="T10" fmla="*/ 127 w 236"/>
                      <a:gd name="T11" fmla="*/ 185 h 275"/>
                      <a:gd name="T12" fmla="*/ 132 w 236"/>
                      <a:gd name="T13" fmla="*/ 222 h 275"/>
                      <a:gd name="T14" fmla="*/ 125 w 236"/>
                      <a:gd name="T15" fmla="*/ 189 h 275"/>
                      <a:gd name="T16" fmla="*/ 124 w 236"/>
                      <a:gd name="T17" fmla="*/ 236 h 275"/>
                      <a:gd name="T18" fmla="*/ 127 w 236"/>
                      <a:gd name="T19" fmla="*/ 233 h 275"/>
                      <a:gd name="T20" fmla="*/ 111 w 236"/>
                      <a:gd name="T21" fmla="*/ 197 h 275"/>
                      <a:gd name="T22" fmla="*/ 109 w 236"/>
                      <a:gd name="T23" fmla="*/ 242 h 275"/>
                      <a:gd name="T24" fmla="*/ 107 w 236"/>
                      <a:gd name="T25" fmla="*/ 195 h 275"/>
                      <a:gd name="T26" fmla="*/ 90 w 236"/>
                      <a:gd name="T27" fmla="*/ 231 h 275"/>
                      <a:gd name="T28" fmla="*/ 96 w 236"/>
                      <a:gd name="T29" fmla="*/ 236 h 275"/>
                      <a:gd name="T30" fmla="*/ 81 w 236"/>
                      <a:gd name="T31" fmla="*/ 168 h 275"/>
                      <a:gd name="T32" fmla="*/ 61 w 236"/>
                      <a:gd name="T33" fmla="*/ 197 h 275"/>
                      <a:gd name="T34" fmla="*/ 54 w 236"/>
                      <a:gd name="T35" fmla="*/ 185 h 275"/>
                      <a:gd name="T36" fmla="*/ 34 w 236"/>
                      <a:gd name="T37" fmla="*/ 151 h 275"/>
                      <a:gd name="T38" fmla="*/ 41 w 236"/>
                      <a:gd name="T39" fmla="*/ 164 h 275"/>
                      <a:gd name="T40" fmla="*/ 48 w 236"/>
                      <a:gd name="T41" fmla="*/ 97 h 275"/>
                      <a:gd name="T42" fmla="*/ 8 w 236"/>
                      <a:gd name="T43" fmla="*/ 84 h 275"/>
                      <a:gd name="T44" fmla="*/ 43 w 236"/>
                      <a:gd name="T45" fmla="*/ 82 h 275"/>
                      <a:gd name="T46" fmla="*/ 0 w 236"/>
                      <a:gd name="T47" fmla="*/ 31 h 275"/>
                      <a:gd name="T48" fmla="*/ 1 w 236"/>
                      <a:gd name="T49" fmla="*/ 44 h 275"/>
                      <a:gd name="T50" fmla="*/ 34 w 236"/>
                      <a:gd name="T51" fmla="*/ 24 h 275"/>
                      <a:gd name="T52" fmla="*/ 99 w 236"/>
                      <a:gd name="T53" fmla="*/ 95 h 275"/>
                      <a:gd name="T54" fmla="*/ 107 w 236"/>
                      <a:gd name="T55" fmla="*/ 113 h 275"/>
                      <a:gd name="T56" fmla="*/ 107 w 236"/>
                      <a:gd name="T57" fmla="*/ 103 h 275"/>
                      <a:gd name="T58" fmla="*/ 99 w 236"/>
                      <a:gd name="T59" fmla="*/ 81 h 275"/>
                      <a:gd name="T60" fmla="*/ 110 w 236"/>
                      <a:gd name="T61" fmla="*/ 90 h 275"/>
                      <a:gd name="T62" fmla="*/ 104 w 236"/>
                      <a:gd name="T63" fmla="*/ 53 h 275"/>
                      <a:gd name="T64" fmla="*/ 112 w 236"/>
                      <a:gd name="T65" fmla="*/ 86 h 275"/>
                      <a:gd name="T66" fmla="*/ 112 w 236"/>
                      <a:gd name="T67" fmla="*/ 38 h 275"/>
                      <a:gd name="T68" fmla="*/ 110 w 236"/>
                      <a:gd name="T69" fmla="*/ 42 h 275"/>
                      <a:gd name="T70" fmla="*/ 125 w 236"/>
                      <a:gd name="T71" fmla="*/ 78 h 275"/>
                      <a:gd name="T72" fmla="*/ 127 w 236"/>
                      <a:gd name="T73" fmla="*/ 32 h 275"/>
                      <a:gd name="T74" fmla="*/ 130 w 236"/>
                      <a:gd name="T75" fmla="*/ 80 h 275"/>
                      <a:gd name="T76" fmla="*/ 146 w 236"/>
                      <a:gd name="T77" fmla="*/ 43 h 275"/>
                      <a:gd name="T78" fmla="*/ 141 w 236"/>
                      <a:gd name="T79" fmla="*/ 39 h 275"/>
                      <a:gd name="T80" fmla="*/ 155 w 236"/>
                      <a:gd name="T81" fmla="*/ 107 h 275"/>
                      <a:gd name="T82" fmla="*/ 175 w 236"/>
                      <a:gd name="T83" fmla="*/ 78 h 275"/>
                      <a:gd name="T84" fmla="*/ 183 w 236"/>
                      <a:gd name="T85" fmla="*/ 89 h 275"/>
                      <a:gd name="T86" fmla="*/ 202 w 236"/>
                      <a:gd name="T87" fmla="*/ 124 h 275"/>
                      <a:gd name="T88" fmla="*/ 195 w 236"/>
                      <a:gd name="T89" fmla="*/ 110 h 275"/>
                      <a:gd name="T90" fmla="*/ 189 w 236"/>
                      <a:gd name="T91" fmla="*/ 178 h 275"/>
                      <a:gd name="T92" fmla="*/ 228 w 236"/>
                      <a:gd name="T93" fmla="*/ 190 h 275"/>
                      <a:gd name="T94" fmla="*/ 194 w 236"/>
                      <a:gd name="T95" fmla="*/ 192 h 275"/>
                      <a:gd name="T96" fmla="*/ 199 w 236"/>
                      <a:gd name="T97" fmla="*/ 218 h 275"/>
                      <a:gd name="T98" fmla="*/ 235 w 236"/>
                      <a:gd name="T99" fmla="*/ 230 h 2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36" h="275">
                        <a:moveTo>
                          <a:pt x="236" y="264"/>
                        </a:moveTo>
                        <a:cubicBezTo>
                          <a:pt x="236" y="268"/>
                          <a:pt x="236" y="271"/>
                          <a:pt x="235" y="275"/>
                        </a:cubicBezTo>
                        <a:cubicBezTo>
                          <a:pt x="223" y="266"/>
                          <a:pt x="212" y="258"/>
                          <a:pt x="202" y="250"/>
                        </a:cubicBezTo>
                        <a:cubicBezTo>
                          <a:pt x="202" y="247"/>
                          <a:pt x="202" y="244"/>
                          <a:pt x="202" y="241"/>
                        </a:cubicBezTo>
                        <a:cubicBezTo>
                          <a:pt x="212" y="249"/>
                          <a:pt x="223" y="256"/>
                          <a:pt x="236" y="264"/>
                        </a:cubicBezTo>
                        <a:close/>
                        <a:moveTo>
                          <a:pt x="137" y="180"/>
                        </a:moveTo>
                        <a:cubicBezTo>
                          <a:pt x="137" y="181"/>
                          <a:pt x="137" y="183"/>
                          <a:pt x="137" y="185"/>
                        </a:cubicBezTo>
                        <a:cubicBezTo>
                          <a:pt x="135" y="179"/>
                          <a:pt x="132" y="173"/>
                          <a:pt x="130" y="166"/>
                        </a:cubicBezTo>
                        <a:cubicBezTo>
                          <a:pt x="130" y="165"/>
                          <a:pt x="130" y="163"/>
                          <a:pt x="130" y="162"/>
                        </a:cubicBezTo>
                        <a:cubicBezTo>
                          <a:pt x="132" y="168"/>
                          <a:pt x="135" y="174"/>
                          <a:pt x="137" y="180"/>
                        </a:cubicBezTo>
                        <a:close/>
                        <a:moveTo>
                          <a:pt x="137" y="194"/>
                        </a:moveTo>
                        <a:cubicBezTo>
                          <a:pt x="134" y="187"/>
                          <a:pt x="132" y="179"/>
                          <a:pt x="129" y="172"/>
                        </a:cubicBezTo>
                        <a:cubicBezTo>
                          <a:pt x="129" y="173"/>
                          <a:pt x="129" y="175"/>
                          <a:pt x="129" y="176"/>
                        </a:cubicBezTo>
                        <a:cubicBezTo>
                          <a:pt x="131" y="184"/>
                          <a:pt x="134" y="191"/>
                          <a:pt x="137" y="199"/>
                        </a:cubicBezTo>
                        <a:cubicBezTo>
                          <a:pt x="137" y="197"/>
                          <a:pt x="137" y="196"/>
                          <a:pt x="137" y="194"/>
                        </a:cubicBezTo>
                        <a:close/>
                        <a:moveTo>
                          <a:pt x="135" y="208"/>
                        </a:moveTo>
                        <a:cubicBezTo>
                          <a:pt x="133" y="199"/>
                          <a:pt x="130" y="190"/>
                          <a:pt x="128" y="181"/>
                        </a:cubicBezTo>
                        <a:cubicBezTo>
                          <a:pt x="127" y="182"/>
                          <a:pt x="127" y="184"/>
                          <a:pt x="127" y="185"/>
                        </a:cubicBezTo>
                        <a:cubicBezTo>
                          <a:pt x="129" y="194"/>
                          <a:pt x="132" y="204"/>
                          <a:pt x="134" y="213"/>
                        </a:cubicBezTo>
                        <a:cubicBezTo>
                          <a:pt x="135" y="211"/>
                          <a:pt x="135" y="210"/>
                          <a:pt x="135" y="208"/>
                        </a:cubicBezTo>
                        <a:close/>
                        <a:moveTo>
                          <a:pt x="132" y="222"/>
                        </a:moveTo>
                        <a:cubicBezTo>
                          <a:pt x="132" y="223"/>
                          <a:pt x="131" y="225"/>
                          <a:pt x="130" y="226"/>
                        </a:cubicBezTo>
                        <a:cubicBezTo>
                          <a:pt x="128" y="214"/>
                          <a:pt x="125" y="203"/>
                          <a:pt x="123" y="192"/>
                        </a:cubicBezTo>
                        <a:cubicBezTo>
                          <a:pt x="124" y="191"/>
                          <a:pt x="124" y="190"/>
                          <a:pt x="125" y="189"/>
                        </a:cubicBezTo>
                        <a:cubicBezTo>
                          <a:pt x="127" y="200"/>
                          <a:pt x="130" y="210"/>
                          <a:pt x="132" y="222"/>
                        </a:cubicBezTo>
                        <a:close/>
                        <a:moveTo>
                          <a:pt x="127" y="233"/>
                        </a:moveTo>
                        <a:cubicBezTo>
                          <a:pt x="126" y="234"/>
                          <a:pt x="125" y="235"/>
                          <a:pt x="124" y="236"/>
                        </a:cubicBezTo>
                        <a:cubicBezTo>
                          <a:pt x="122" y="222"/>
                          <a:pt x="120" y="209"/>
                          <a:pt x="118" y="196"/>
                        </a:cubicBezTo>
                        <a:cubicBezTo>
                          <a:pt x="119" y="196"/>
                          <a:pt x="120" y="195"/>
                          <a:pt x="120" y="195"/>
                        </a:cubicBezTo>
                        <a:cubicBezTo>
                          <a:pt x="123" y="207"/>
                          <a:pt x="125" y="220"/>
                          <a:pt x="127" y="233"/>
                        </a:cubicBezTo>
                        <a:close/>
                        <a:moveTo>
                          <a:pt x="119" y="241"/>
                        </a:moveTo>
                        <a:cubicBezTo>
                          <a:pt x="118" y="225"/>
                          <a:pt x="116" y="211"/>
                          <a:pt x="114" y="197"/>
                        </a:cubicBezTo>
                        <a:cubicBezTo>
                          <a:pt x="113" y="197"/>
                          <a:pt x="112" y="197"/>
                          <a:pt x="111" y="197"/>
                        </a:cubicBezTo>
                        <a:cubicBezTo>
                          <a:pt x="113" y="211"/>
                          <a:pt x="114" y="226"/>
                          <a:pt x="116" y="242"/>
                        </a:cubicBezTo>
                        <a:cubicBezTo>
                          <a:pt x="117" y="241"/>
                          <a:pt x="118" y="241"/>
                          <a:pt x="119" y="241"/>
                        </a:cubicBezTo>
                        <a:close/>
                        <a:moveTo>
                          <a:pt x="109" y="242"/>
                        </a:moveTo>
                        <a:cubicBezTo>
                          <a:pt x="107" y="242"/>
                          <a:pt x="106" y="241"/>
                          <a:pt x="104" y="241"/>
                        </a:cubicBezTo>
                        <a:cubicBezTo>
                          <a:pt x="104" y="223"/>
                          <a:pt x="103" y="207"/>
                          <a:pt x="103" y="192"/>
                        </a:cubicBezTo>
                        <a:cubicBezTo>
                          <a:pt x="104" y="193"/>
                          <a:pt x="105" y="194"/>
                          <a:pt x="107" y="195"/>
                        </a:cubicBezTo>
                        <a:cubicBezTo>
                          <a:pt x="108" y="209"/>
                          <a:pt x="108" y="225"/>
                          <a:pt x="109" y="242"/>
                        </a:cubicBezTo>
                        <a:close/>
                        <a:moveTo>
                          <a:pt x="96" y="236"/>
                        </a:moveTo>
                        <a:cubicBezTo>
                          <a:pt x="94" y="234"/>
                          <a:pt x="92" y="233"/>
                          <a:pt x="90" y="231"/>
                        </a:cubicBezTo>
                        <a:cubicBezTo>
                          <a:pt x="91" y="214"/>
                          <a:pt x="92" y="197"/>
                          <a:pt x="93" y="183"/>
                        </a:cubicBezTo>
                        <a:cubicBezTo>
                          <a:pt x="94" y="185"/>
                          <a:pt x="96" y="186"/>
                          <a:pt x="97" y="188"/>
                        </a:cubicBezTo>
                        <a:cubicBezTo>
                          <a:pt x="97" y="202"/>
                          <a:pt x="96" y="218"/>
                          <a:pt x="96" y="236"/>
                        </a:cubicBezTo>
                        <a:close/>
                        <a:moveTo>
                          <a:pt x="80" y="221"/>
                        </a:moveTo>
                        <a:cubicBezTo>
                          <a:pt x="77" y="218"/>
                          <a:pt x="75" y="216"/>
                          <a:pt x="73" y="213"/>
                        </a:cubicBezTo>
                        <a:cubicBezTo>
                          <a:pt x="76" y="196"/>
                          <a:pt x="79" y="181"/>
                          <a:pt x="81" y="168"/>
                        </a:cubicBezTo>
                        <a:cubicBezTo>
                          <a:pt x="83" y="171"/>
                          <a:pt x="85" y="173"/>
                          <a:pt x="87" y="176"/>
                        </a:cubicBezTo>
                        <a:cubicBezTo>
                          <a:pt x="85" y="189"/>
                          <a:pt x="82" y="204"/>
                          <a:pt x="80" y="221"/>
                        </a:cubicBezTo>
                        <a:close/>
                        <a:moveTo>
                          <a:pt x="61" y="197"/>
                        </a:moveTo>
                        <a:cubicBezTo>
                          <a:pt x="66" y="182"/>
                          <a:pt x="71" y="169"/>
                          <a:pt x="75" y="158"/>
                        </a:cubicBezTo>
                        <a:cubicBezTo>
                          <a:pt x="73" y="154"/>
                          <a:pt x="71" y="151"/>
                          <a:pt x="69" y="148"/>
                        </a:cubicBezTo>
                        <a:cubicBezTo>
                          <a:pt x="65" y="159"/>
                          <a:pt x="60" y="171"/>
                          <a:pt x="54" y="185"/>
                        </a:cubicBezTo>
                        <a:cubicBezTo>
                          <a:pt x="56" y="189"/>
                          <a:pt x="59" y="193"/>
                          <a:pt x="61" y="197"/>
                        </a:cubicBezTo>
                        <a:close/>
                        <a:moveTo>
                          <a:pt x="41" y="164"/>
                        </a:moveTo>
                        <a:cubicBezTo>
                          <a:pt x="39" y="160"/>
                          <a:pt x="37" y="155"/>
                          <a:pt x="34" y="151"/>
                        </a:cubicBezTo>
                        <a:cubicBezTo>
                          <a:pt x="43" y="140"/>
                          <a:pt x="51" y="131"/>
                          <a:pt x="58" y="123"/>
                        </a:cubicBezTo>
                        <a:cubicBezTo>
                          <a:pt x="59" y="127"/>
                          <a:pt x="61" y="131"/>
                          <a:pt x="63" y="135"/>
                        </a:cubicBezTo>
                        <a:cubicBezTo>
                          <a:pt x="57" y="143"/>
                          <a:pt x="49" y="153"/>
                          <a:pt x="41" y="164"/>
                        </a:cubicBezTo>
                        <a:close/>
                        <a:moveTo>
                          <a:pt x="23" y="125"/>
                        </a:moveTo>
                        <a:cubicBezTo>
                          <a:pt x="34" y="119"/>
                          <a:pt x="44" y="114"/>
                          <a:pt x="52" y="109"/>
                        </a:cubicBezTo>
                        <a:cubicBezTo>
                          <a:pt x="50" y="105"/>
                          <a:pt x="49" y="101"/>
                          <a:pt x="48" y="97"/>
                        </a:cubicBezTo>
                        <a:cubicBezTo>
                          <a:pt x="39" y="100"/>
                          <a:pt x="29" y="105"/>
                          <a:pt x="17" y="111"/>
                        </a:cubicBezTo>
                        <a:cubicBezTo>
                          <a:pt x="19" y="116"/>
                          <a:pt x="21" y="120"/>
                          <a:pt x="23" y="125"/>
                        </a:cubicBezTo>
                        <a:close/>
                        <a:moveTo>
                          <a:pt x="8" y="84"/>
                        </a:moveTo>
                        <a:cubicBezTo>
                          <a:pt x="7" y="79"/>
                          <a:pt x="6" y="74"/>
                          <a:pt x="5" y="69"/>
                        </a:cubicBezTo>
                        <a:cubicBezTo>
                          <a:pt x="19" y="69"/>
                          <a:pt x="30" y="69"/>
                          <a:pt x="40" y="70"/>
                        </a:cubicBezTo>
                        <a:cubicBezTo>
                          <a:pt x="41" y="74"/>
                          <a:pt x="42" y="78"/>
                          <a:pt x="43" y="82"/>
                        </a:cubicBezTo>
                        <a:cubicBezTo>
                          <a:pt x="33" y="82"/>
                          <a:pt x="22" y="83"/>
                          <a:pt x="8" y="84"/>
                        </a:cubicBezTo>
                        <a:close/>
                        <a:moveTo>
                          <a:pt x="1" y="44"/>
                        </a:moveTo>
                        <a:cubicBezTo>
                          <a:pt x="1" y="40"/>
                          <a:pt x="0" y="36"/>
                          <a:pt x="0" y="31"/>
                        </a:cubicBezTo>
                        <a:cubicBezTo>
                          <a:pt x="14" y="36"/>
                          <a:pt x="25" y="41"/>
                          <a:pt x="35" y="45"/>
                        </a:cubicBezTo>
                        <a:cubicBezTo>
                          <a:pt x="36" y="49"/>
                          <a:pt x="36" y="53"/>
                          <a:pt x="37" y="56"/>
                        </a:cubicBezTo>
                        <a:cubicBezTo>
                          <a:pt x="27" y="52"/>
                          <a:pt x="15" y="48"/>
                          <a:pt x="1" y="44"/>
                        </a:cubicBezTo>
                        <a:close/>
                        <a:moveTo>
                          <a:pt x="0" y="10"/>
                        </a:moveTo>
                        <a:cubicBezTo>
                          <a:pt x="13" y="18"/>
                          <a:pt x="24" y="26"/>
                          <a:pt x="34" y="33"/>
                        </a:cubicBezTo>
                        <a:cubicBezTo>
                          <a:pt x="34" y="30"/>
                          <a:pt x="34" y="27"/>
                          <a:pt x="34" y="24"/>
                        </a:cubicBezTo>
                        <a:cubicBezTo>
                          <a:pt x="25" y="17"/>
                          <a:pt x="14" y="9"/>
                          <a:pt x="1" y="0"/>
                        </a:cubicBezTo>
                        <a:cubicBezTo>
                          <a:pt x="1" y="3"/>
                          <a:pt x="0" y="7"/>
                          <a:pt x="0" y="10"/>
                        </a:cubicBezTo>
                        <a:close/>
                        <a:moveTo>
                          <a:pt x="99" y="95"/>
                        </a:moveTo>
                        <a:cubicBezTo>
                          <a:pt x="99" y="93"/>
                          <a:pt x="99" y="92"/>
                          <a:pt x="99" y="90"/>
                        </a:cubicBezTo>
                        <a:cubicBezTo>
                          <a:pt x="102" y="96"/>
                          <a:pt x="104" y="102"/>
                          <a:pt x="107" y="108"/>
                        </a:cubicBezTo>
                        <a:cubicBezTo>
                          <a:pt x="107" y="110"/>
                          <a:pt x="107" y="111"/>
                          <a:pt x="107" y="113"/>
                        </a:cubicBezTo>
                        <a:cubicBezTo>
                          <a:pt x="104" y="107"/>
                          <a:pt x="102" y="101"/>
                          <a:pt x="99" y="95"/>
                        </a:cubicBezTo>
                        <a:close/>
                        <a:moveTo>
                          <a:pt x="99" y="81"/>
                        </a:moveTo>
                        <a:cubicBezTo>
                          <a:pt x="102" y="88"/>
                          <a:pt x="104" y="95"/>
                          <a:pt x="107" y="103"/>
                        </a:cubicBezTo>
                        <a:cubicBezTo>
                          <a:pt x="107" y="101"/>
                          <a:pt x="107" y="100"/>
                          <a:pt x="108" y="98"/>
                        </a:cubicBezTo>
                        <a:cubicBezTo>
                          <a:pt x="105" y="91"/>
                          <a:pt x="102" y="83"/>
                          <a:pt x="100" y="75"/>
                        </a:cubicBezTo>
                        <a:cubicBezTo>
                          <a:pt x="100" y="77"/>
                          <a:pt x="100" y="79"/>
                          <a:pt x="99" y="81"/>
                        </a:cubicBezTo>
                        <a:close/>
                        <a:moveTo>
                          <a:pt x="101" y="66"/>
                        </a:moveTo>
                        <a:cubicBezTo>
                          <a:pt x="104" y="75"/>
                          <a:pt x="106" y="85"/>
                          <a:pt x="109" y="93"/>
                        </a:cubicBezTo>
                        <a:cubicBezTo>
                          <a:pt x="109" y="92"/>
                          <a:pt x="109" y="91"/>
                          <a:pt x="110" y="90"/>
                        </a:cubicBezTo>
                        <a:cubicBezTo>
                          <a:pt x="107" y="80"/>
                          <a:pt x="105" y="71"/>
                          <a:pt x="102" y="61"/>
                        </a:cubicBezTo>
                        <a:cubicBezTo>
                          <a:pt x="102" y="63"/>
                          <a:pt x="101" y="65"/>
                          <a:pt x="101" y="66"/>
                        </a:cubicBezTo>
                        <a:close/>
                        <a:moveTo>
                          <a:pt x="104" y="53"/>
                        </a:moveTo>
                        <a:cubicBezTo>
                          <a:pt x="105" y="51"/>
                          <a:pt x="105" y="50"/>
                          <a:pt x="106" y="49"/>
                        </a:cubicBezTo>
                        <a:cubicBezTo>
                          <a:pt x="108" y="60"/>
                          <a:pt x="111" y="72"/>
                          <a:pt x="113" y="83"/>
                        </a:cubicBezTo>
                        <a:cubicBezTo>
                          <a:pt x="113" y="84"/>
                          <a:pt x="112" y="85"/>
                          <a:pt x="112" y="86"/>
                        </a:cubicBezTo>
                        <a:cubicBezTo>
                          <a:pt x="109" y="75"/>
                          <a:pt x="107" y="64"/>
                          <a:pt x="104" y="53"/>
                        </a:cubicBezTo>
                        <a:close/>
                        <a:moveTo>
                          <a:pt x="110" y="42"/>
                        </a:moveTo>
                        <a:cubicBezTo>
                          <a:pt x="110" y="41"/>
                          <a:pt x="111" y="40"/>
                          <a:pt x="112" y="38"/>
                        </a:cubicBezTo>
                        <a:cubicBezTo>
                          <a:pt x="114" y="53"/>
                          <a:pt x="116" y="66"/>
                          <a:pt x="118" y="79"/>
                        </a:cubicBezTo>
                        <a:cubicBezTo>
                          <a:pt x="118" y="79"/>
                          <a:pt x="117" y="80"/>
                          <a:pt x="116" y="80"/>
                        </a:cubicBezTo>
                        <a:cubicBezTo>
                          <a:pt x="114" y="68"/>
                          <a:pt x="112" y="55"/>
                          <a:pt x="110" y="42"/>
                        </a:cubicBezTo>
                        <a:close/>
                        <a:moveTo>
                          <a:pt x="117" y="34"/>
                        </a:moveTo>
                        <a:cubicBezTo>
                          <a:pt x="119" y="50"/>
                          <a:pt x="120" y="64"/>
                          <a:pt x="122" y="78"/>
                        </a:cubicBezTo>
                        <a:cubicBezTo>
                          <a:pt x="123" y="78"/>
                          <a:pt x="124" y="78"/>
                          <a:pt x="125" y="78"/>
                        </a:cubicBezTo>
                        <a:cubicBezTo>
                          <a:pt x="124" y="64"/>
                          <a:pt x="122" y="49"/>
                          <a:pt x="121" y="33"/>
                        </a:cubicBezTo>
                        <a:cubicBezTo>
                          <a:pt x="119" y="33"/>
                          <a:pt x="118" y="34"/>
                          <a:pt x="117" y="34"/>
                        </a:cubicBezTo>
                        <a:close/>
                        <a:moveTo>
                          <a:pt x="127" y="32"/>
                        </a:moveTo>
                        <a:cubicBezTo>
                          <a:pt x="129" y="33"/>
                          <a:pt x="130" y="33"/>
                          <a:pt x="132" y="34"/>
                        </a:cubicBezTo>
                        <a:cubicBezTo>
                          <a:pt x="133" y="51"/>
                          <a:pt x="133" y="67"/>
                          <a:pt x="134" y="82"/>
                        </a:cubicBezTo>
                        <a:cubicBezTo>
                          <a:pt x="132" y="81"/>
                          <a:pt x="131" y="80"/>
                          <a:pt x="130" y="80"/>
                        </a:cubicBezTo>
                        <a:cubicBezTo>
                          <a:pt x="129" y="65"/>
                          <a:pt x="128" y="49"/>
                          <a:pt x="127" y="32"/>
                        </a:cubicBezTo>
                        <a:close/>
                        <a:moveTo>
                          <a:pt x="141" y="39"/>
                        </a:moveTo>
                        <a:cubicBezTo>
                          <a:pt x="142" y="40"/>
                          <a:pt x="144" y="42"/>
                          <a:pt x="146" y="43"/>
                        </a:cubicBezTo>
                        <a:cubicBezTo>
                          <a:pt x="145" y="61"/>
                          <a:pt x="144" y="77"/>
                          <a:pt x="144" y="92"/>
                        </a:cubicBezTo>
                        <a:cubicBezTo>
                          <a:pt x="142" y="90"/>
                          <a:pt x="141" y="88"/>
                          <a:pt x="139" y="86"/>
                        </a:cubicBezTo>
                        <a:cubicBezTo>
                          <a:pt x="139" y="72"/>
                          <a:pt x="140" y="56"/>
                          <a:pt x="141" y="39"/>
                        </a:cubicBezTo>
                        <a:close/>
                        <a:moveTo>
                          <a:pt x="157" y="54"/>
                        </a:moveTo>
                        <a:cubicBezTo>
                          <a:pt x="159" y="56"/>
                          <a:pt x="161" y="59"/>
                          <a:pt x="163" y="62"/>
                        </a:cubicBezTo>
                        <a:cubicBezTo>
                          <a:pt x="160" y="79"/>
                          <a:pt x="158" y="93"/>
                          <a:pt x="155" y="107"/>
                        </a:cubicBezTo>
                        <a:cubicBezTo>
                          <a:pt x="153" y="104"/>
                          <a:pt x="152" y="102"/>
                          <a:pt x="150" y="99"/>
                        </a:cubicBezTo>
                        <a:cubicBezTo>
                          <a:pt x="152" y="86"/>
                          <a:pt x="154" y="71"/>
                          <a:pt x="157" y="54"/>
                        </a:cubicBezTo>
                        <a:close/>
                        <a:moveTo>
                          <a:pt x="175" y="78"/>
                        </a:moveTo>
                        <a:cubicBezTo>
                          <a:pt x="170" y="93"/>
                          <a:pt x="166" y="106"/>
                          <a:pt x="162" y="117"/>
                        </a:cubicBezTo>
                        <a:cubicBezTo>
                          <a:pt x="163" y="120"/>
                          <a:pt x="165" y="124"/>
                          <a:pt x="167" y="127"/>
                        </a:cubicBezTo>
                        <a:cubicBezTo>
                          <a:pt x="172" y="116"/>
                          <a:pt x="177" y="103"/>
                          <a:pt x="183" y="89"/>
                        </a:cubicBezTo>
                        <a:cubicBezTo>
                          <a:pt x="180" y="85"/>
                          <a:pt x="178" y="82"/>
                          <a:pt x="175" y="78"/>
                        </a:cubicBezTo>
                        <a:close/>
                        <a:moveTo>
                          <a:pt x="195" y="110"/>
                        </a:moveTo>
                        <a:cubicBezTo>
                          <a:pt x="198" y="115"/>
                          <a:pt x="200" y="120"/>
                          <a:pt x="202" y="124"/>
                        </a:cubicBezTo>
                        <a:cubicBezTo>
                          <a:pt x="193" y="135"/>
                          <a:pt x="185" y="144"/>
                          <a:pt x="179" y="151"/>
                        </a:cubicBezTo>
                        <a:cubicBezTo>
                          <a:pt x="177" y="147"/>
                          <a:pt x="175" y="143"/>
                          <a:pt x="174" y="140"/>
                        </a:cubicBezTo>
                        <a:cubicBezTo>
                          <a:pt x="180" y="131"/>
                          <a:pt x="187" y="122"/>
                          <a:pt x="195" y="110"/>
                        </a:cubicBezTo>
                        <a:close/>
                        <a:moveTo>
                          <a:pt x="214" y="149"/>
                        </a:moveTo>
                        <a:cubicBezTo>
                          <a:pt x="202" y="156"/>
                          <a:pt x="193" y="161"/>
                          <a:pt x="185" y="165"/>
                        </a:cubicBezTo>
                        <a:cubicBezTo>
                          <a:pt x="186" y="169"/>
                          <a:pt x="187" y="174"/>
                          <a:pt x="189" y="178"/>
                        </a:cubicBezTo>
                        <a:cubicBezTo>
                          <a:pt x="197" y="174"/>
                          <a:pt x="207" y="170"/>
                          <a:pt x="219" y="164"/>
                        </a:cubicBezTo>
                        <a:cubicBezTo>
                          <a:pt x="217" y="159"/>
                          <a:pt x="215" y="154"/>
                          <a:pt x="214" y="149"/>
                        </a:cubicBezTo>
                        <a:close/>
                        <a:moveTo>
                          <a:pt x="228" y="190"/>
                        </a:moveTo>
                        <a:cubicBezTo>
                          <a:pt x="229" y="195"/>
                          <a:pt x="230" y="200"/>
                          <a:pt x="231" y="205"/>
                        </a:cubicBezTo>
                        <a:cubicBezTo>
                          <a:pt x="218" y="206"/>
                          <a:pt x="206" y="205"/>
                          <a:pt x="197" y="205"/>
                        </a:cubicBezTo>
                        <a:cubicBezTo>
                          <a:pt x="196" y="200"/>
                          <a:pt x="195" y="196"/>
                          <a:pt x="194" y="192"/>
                        </a:cubicBezTo>
                        <a:cubicBezTo>
                          <a:pt x="203" y="192"/>
                          <a:pt x="215" y="192"/>
                          <a:pt x="228" y="190"/>
                        </a:cubicBezTo>
                        <a:close/>
                        <a:moveTo>
                          <a:pt x="235" y="230"/>
                        </a:moveTo>
                        <a:cubicBezTo>
                          <a:pt x="222" y="226"/>
                          <a:pt x="210" y="222"/>
                          <a:pt x="199" y="218"/>
                        </a:cubicBezTo>
                        <a:cubicBezTo>
                          <a:pt x="200" y="222"/>
                          <a:pt x="200" y="226"/>
                          <a:pt x="201" y="229"/>
                        </a:cubicBezTo>
                        <a:cubicBezTo>
                          <a:pt x="211" y="234"/>
                          <a:pt x="223" y="239"/>
                          <a:pt x="236" y="243"/>
                        </a:cubicBezTo>
                        <a:cubicBezTo>
                          <a:pt x="236" y="239"/>
                          <a:pt x="236" y="235"/>
                          <a:pt x="235" y="2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87" name="Freeform 96">
                    <a:extLst>
                      <a:ext uri="{FF2B5EF4-FFF2-40B4-BE49-F238E27FC236}">
                        <a16:creationId xmlns:a16="http://schemas.microsoft.com/office/drawing/2014/main" id="{C235E47D-6E05-7182-1847-C8FFCC5374E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03228" y="1812117"/>
                    <a:ext cx="377825" cy="328612"/>
                  </a:xfrm>
                  <a:custGeom>
                    <a:avLst/>
                    <a:gdLst>
                      <a:gd name="T0" fmla="*/ 119 w 207"/>
                      <a:gd name="T1" fmla="*/ 79 h 181"/>
                      <a:gd name="T2" fmla="*/ 205 w 207"/>
                      <a:gd name="T3" fmla="*/ 34 h 181"/>
                      <a:gd name="T4" fmla="*/ 204 w 207"/>
                      <a:gd name="T5" fmla="*/ 34 h 181"/>
                      <a:gd name="T6" fmla="*/ 203 w 207"/>
                      <a:gd name="T7" fmla="*/ 34 h 181"/>
                      <a:gd name="T8" fmla="*/ 197 w 207"/>
                      <a:gd name="T9" fmla="*/ 43 h 181"/>
                      <a:gd name="T10" fmla="*/ 196 w 207"/>
                      <a:gd name="T11" fmla="*/ 44 h 181"/>
                      <a:gd name="T12" fmla="*/ 196 w 207"/>
                      <a:gd name="T13" fmla="*/ 45 h 181"/>
                      <a:gd name="T14" fmla="*/ 196 w 207"/>
                      <a:gd name="T15" fmla="*/ 46 h 181"/>
                      <a:gd name="T16" fmla="*/ 196 w 207"/>
                      <a:gd name="T17" fmla="*/ 47 h 181"/>
                      <a:gd name="T18" fmla="*/ 196 w 207"/>
                      <a:gd name="T19" fmla="*/ 48 h 181"/>
                      <a:gd name="T20" fmla="*/ 196 w 207"/>
                      <a:gd name="T21" fmla="*/ 49 h 181"/>
                      <a:gd name="T22" fmla="*/ 196 w 207"/>
                      <a:gd name="T23" fmla="*/ 49 h 181"/>
                      <a:gd name="T24" fmla="*/ 197 w 207"/>
                      <a:gd name="T25" fmla="*/ 50 h 181"/>
                      <a:gd name="T26" fmla="*/ 197 w 207"/>
                      <a:gd name="T27" fmla="*/ 51 h 181"/>
                      <a:gd name="T28" fmla="*/ 197 w 207"/>
                      <a:gd name="T29" fmla="*/ 51 h 181"/>
                      <a:gd name="T30" fmla="*/ 197 w 207"/>
                      <a:gd name="T31" fmla="*/ 52 h 181"/>
                      <a:gd name="T32" fmla="*/ 198 w 207"/>
                      <a:gd name="T33" fmla="*/ 53 h 181"/>
                      <a:gd name="T34" fmla="*/ 198 w 207"/>
                      <a:gd name="T35" fmla="*/ 54 h 181"/>
                      <a:gd name="T36" fmla="*/ 198 w 207"/>
                      <a:gd name="T37" fmla="*/ 54 h 181"/>
                      <a:gd name="T38" fmla="*/ 199 w 207"/>
                      <a:gd name="T39" fmla="*/ 55 h 181"/>
                      <a:gd name="T40" fmla="*/ 199 w 207"/>
                      <a:gd name="T41" fmla="*/ 55 h 181"/>
                      <a:gd name="T42" fmla="*/ 199 w 207"/>
                      <a:gd name="T43" fmla="*/ 56 h 181"/>
                      <a:gd name="T44" fmla="*/ 154 w 207"/>
                      <a:gd name="T45" fmla="*/ 109 h 181"/>
                      <a:gd name="T46" fmla="*/ 73 w 207"/>
                      <a:gd name="T47" fmla="*/ 108 h 181"/>
                      <a:gd name="T48" fmla="*/ 47 w 207"/>
                      <a:gd name="T49" fmla="*/ 138 h 181"/>
                      <a:gd name="T50" fmla="*/ 7 w 207"/>
                      <a:gd name="T51" fmla="*/ 56 h 181"/>
                      <a:gd name="T52" fmla="*/ 8 w 207"/>
                      <a:gd name="T53" fmla="*/ 55 h 181"/>
                      <a:gd name="T54" fmla="*/ 8 w 207"/>
                      <a:gd name="T55" fmla="*/ 55 h 181"/>
                      <a:gd name="T56" fmla="*/ 8 w 207"/>
                      <a:gd name="T57" fmla="*/ 54 h 181"/>
                      <a:gd name="T58" fmla="*/ 9 w 207"/>
                      <a:gd name="T59" fmla="*/ 54 h 181"/>
                      <a:gd name="T60" fmla="*/ 9 w 207"/>
                      <a:gd name="T61" fmla="*/ 52 h 181"/>
                      <a:gd name="T62" fmla="*/ 9 w 207"/>
                      <a:gd name="T63" fmla="*/ 52 h 181"/>
                      <a:gd name="T64" fmla="*/ 10 w 207"/>
                      <a:gd name="T65" fmla="*/ 51 h 181"/>
                      <a:gd name="T66" fmla="*/ 10 w 207"/>
                      <a:gd name="T67" fmla="*/ 50 h 181"/>
                      <a:gd name="T68" fmla="*/ 10 w 207"/>
                      <a:gd name="T69" fmla="*/ 50 h 181"/>
                      <a:gd name="T70" fmla="*/ 10 w 207"/>
                      <a:gd name="T71" fmla="*/ 49 h 181"/>
                      <a:gd name="T72" fmla="*/ 10 w 207"/>
                      <a:gd name="T73" fmla="*/ 48 h 181"/>
                      <a:gd name="T74" fmla="*/ 10 w 207"/>
                      <a:gd name="T75" fmla="*/ 47 h 181"/>
                      <a:gd name="T76" fmla="*/ 10 w 207"/>
                      <a:gd name="T77" fmla="*/ 47 h 181"/>
                      <a:gd name="T78" fmla="*/ 10 w 207"/>
                      <a:gd name="T79" fmla="*/ 46 h 181"/>
                      <a:gd name="T80" fmla="*/ 10 w 207"/>
                      <a:gd name="T81" fmla="*/ 44 h 181"/>
                      <a:gd name="T82" fmla="*/ 10 w 207"/>
                      <a:gd name="T83" fmla="*/ 43 h 181"/>
                      <a:gd name="T84" fmla="*/ 10 w 207"/>
                      <a:gd name="T85" fmla="*/ 42 h 181"/>
                      <a:gd name="T86" fmla="*/ 9 w 207"/>
                      <a:gd name="T87" fmla="*/ 41 h 181"/>
                      <a:gd name="T88" fmla="*/ 3 w 207"/>
                      <a:gd name="T89" fmla="*/ 34 h 181"/>
                      <a:gd name="T90" fmla="*/ 3 w 207"/>
                      <a:gd name="T91" fmla="*/ 34 h 181"/>
                      <a:gd name="T92" fmla="*/ 2 w 207"/>
                      <a:gd name="T93" fmla="*/ 34 h 181"/>
                      <a:gd name="T94" fmla="*/ 31 w 207"/>
                      <a:gd name="T95" fmla="*/ 79 h 181"/>
                      <a:gd name="T96" fmla="*/ 53 w 207"/>
                      <a:gd name="T97" fmla="*/ 130 h 181"/>
                      <a:gd name="T98" fmla="*/ 86 w 207"/>
                      <a:gd name="T99" fmla="*/ 138 h 181"/>
                      <a:gd name="T100" fmla="*/ 106 w 207"/>
                      <a:gd name="T101" fmla="*/ 128 h 181"/>
                      <a:gd name="T102" fmla="*/ 121 w 207"/>
                      <a:gd name="T103" fmla="*/ 142 h 181"/>
                      <a:gd name="T104" fmla="*/ 103 w 207"/>
                      <a:gd name="T105" fmla="*/ 107 h 181"/>
                      <a:gd name="T106" fmla="*/ 108 w 207"/>
                      <a:gd name="T107" fmla="*/ 156 h 181"/>
                      <a:gd name="T108" fmla="*/ 127 w 207"/>
                      <a:gd name="T109" fmla="*/ 149 h 181"/>
                      <a:gd name="T110" fmla="*/ 103 w 207"/>
                      <a:gd name="T111" fmla="*/ 138 h 181"/>
                      <a:gd name="T112" fmla="*/ 80 w 207"/>
                      <a:gd name="T113" fmla="*/ 149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07" h="181">
                        <a:moveTo>
                          <a:pt x="103" y="181"/>
                        </a:moveTo>
                        <a:cubicBezTo>
                          <a:pt x="138" y="181"/>
                          <a:pt x="166" y="178"/>
                          <a:pt x="166" y="174"/>
                        </a:cubicBezTo>
                        <a:cubicBezTo>
                          <a:pt x="166" y="170"/>
                          <a:pt x="138" y="166"/>
                          <a:pt x="103" y="166"/>
                        </a:cubicBezTo>
                        <a:cubicBezTo>
                          <a:pt x="69" y="166"/>
                          <a:pt x="41" y="170"/>
                          <a:pt x="41" y="174"/>
                        </a:cubicBezTo>
                        <a:cubicBezTo>
                          <a:pt x="41" y="178"/>
                          <a:pt x="69" y="181"/>
                          <a:pt x="103" y="181"/>
                        </a:cubicBezTo>
                        <a:close/>
                        <a:moveTo>
                          <a:pt x="85" y="24"/>
                        </a:moveTo>
                        <a:cubicBezTo>
                          <a:pt x="85" y="0"/>
                          <a:pt x="121" y="0"/>
                          <a:pt x="121" y="24"/>
                        </a:cubicBezTo>
                        <a:cubicBezTo>
                          <a:pt x="121" y="43"/>
                          <a:pt x="94" y="51"/>
                          <a:pt x="119" y="79"/>
                        </a:cubicBezTo>
                        <a:cubicBezTo>
                          <a:pt x="139" y="103"/>
                          <a:pt x="191" y="85"/>
                          <a:pt x="186" y="51"/>
                        </a:cubicBezTo>
                        <a:cubicBezTo>
                          <a:pt x="185" y="45"/>
                          <a:pt x="182" y="38"/>
                          <a:pt x="187" y="32"/>
                        </a:cubicBezTo>
                        <a:cubicBezTo>
                          <a:pt x="187" y="32"/>
                          <a:pt x="187" y="32"/>
                          <a:pt x="187" y="32"/>
                        </a:cubicBezTo>
                        <a:cubicBezTo>
                          <a:pt x="192" y="27"/>
                          <a:pt x="200" y="25"/>
                          <a:pt x="207" y="26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0" y="35"/>
                          <a:pt x="198" y="38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3"/>
                          <a:pt x="197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4" y="79"/>
                          <a:pt x="188" y="119"/>
                          <a:pt x="182" y="143"/>
                        </a:cubicBezTo>
                        <a:cubicBezTo>
                          <a:pt x="175" y="141"/>
                          <a:pt x="167" y="139"/>
                          <a:pt x="159" y="138"/>
                        </a:cubicBezTo>
                        <a:cubicBezTo>
                          <a:pt x="169" y="126"/>
                          <a:pt x="176" y="112"/>
                          <a:pt x="180" y="95"/>
                        </a:cubicBezTo>
                        <a:cubicBezTo>
                          <a:pt x="173" y="111"/>
                          <a:pt x="159" y="122"/>
                          <a:pt x="144" y="122"/>
                        </a:cubicBezTo>
                        <a:cubicBezTo>
                          <a:pt x="143" y="122"/>
                          <a:pt x="141" y="122"/>
                          <a:pt x="140" y="122"/>
                        </a:cubicBezTo>
                        <a:cubicBezTo>
                          <a:pt x="141" y="117"/>
                          <a:pt x="142" y="111"/>
                          <a:pt x="154" y="109"/>
                        </a:cubicBezTo>
                        <a:cubicBezTo>
                          <a:pt x="164" y="106"/>
                          <a:pt x="174" y="94"/>
                          <a:pt x="174" y="91"/>
                        </a:cubicBezTo>
                        <a:cubicBezTo>
                          <a:pt x="155" y="106"/>
                          <a:pt x="145" y="107"/>
                          <a:pt x="143" y="94"/>
                        </a:cubicBezTo>
                        <a:cubicBezTo>
                          <a:pt x="138" y="105"/>
                          <a:pt x="131" y="104"/>
                          <a:pt x="111" y="85"/>
                        </a:cubicBezTo>
                        <a:cubicBezTo>
                          <a:pt x="116" y="96"/>
                          <a:pt x="126" y="103"/>
                          <a:pt x="133" y="108"/>
                        </a:cubicBezTo>
                        <a:cubicBezTo>
                          <a:pt x="139" y="112"/>
                          <a:pt x="139" y="117"/>
                          <a:pt x="140" y="122"/>
                        </a:cubicBezTo>
                        <a:cubicBezTo>
                          <a:pt x="123" y="119"/>
                          <a:pt x="109" y="104"/>
                          <a:pt x="103" y="84"/>
                        </a:cubicBezTo>
                        <a:cubicBezTo>
                          <a:pt x="98" y="104"/>
                          <a:pt x="84" y="119"/>
                          <a:pt x="67" y="122"/>
                        </a:cubicBezTo>
                        <a:cubicBezTo>
                          <a:pt x="67" y="117"/>
                          <a:pt x="67" y="112"/>
                          <a:pt x="73" y="108"/>
                        </a:cubicBezTo>
                        <a:cubicBezTo>
                          <a:pt x="80" y="103"/>
                          <a:pt x="90" y="96"/>
                          <a:pt x="96" y="85"/>
                        </a:cubicBezTo>
                        <a:cubicBezTo>
                          <a:pt x="76" y="104"/>
                          <a:pt x="68" y="105"/>
                          <a:pt x="63" y="94"/>
                        </a:cubicBezTo>
                        <a:cubicBezTo>
                          <a:pt x="62" y="107"/>
                          <a:pt x="51" y="106"/>
                          <a:pt x="32" y="91"/>
                        </a:cubicBezTo>
                        <a:cubicBezTo>
                          <a:pt x="32" y="94"/>
                          <a:pt x="42" y="106"/>
                          <a:pt x="52" y="109"/>
                        </a:cubicBezTo>
                        <a:cubicBezTo>
                          <a:pt x="64" y="111"/>
                          <a:pt x="65" y="117"/>
                          <a:pt x="66" y="122"/>
                        </a:cubicBezTo>
                        <a:cubicBezTo>
                          <a:pt x="65" y="122"/>
                          <a:pt x="64" y="122"/>
                          <a:pt x="62" y="122"/>
                        </a:cubicBezTo>
                        <a:cubicBezTo>
                          <a:pt x="47" y="122"/>
                          <a:pt x="34" y="111"/>
                          <a:pt x="26" y="95"/>
                        </a:cubicBezTo>
                        <a:cubicBezTo>
                          <a:pt x="30" y="112"/>
                          <a:pt x="38" y="126"/>
                          <a:pt x="47" y="138"/>
                        </a:cubicBezTo>
                        <a:cubicBezTo>
                          <a:pt x="39" y="139"/>
                          <a:pt x="31" y="141"/>
                          <a:pt x="24" y="143"/>
                        </a:cubicBezTo>
                        <a:cubicBezTo>
                          <a:pt x="18" y="119"/>
                          <a:pt x="13" y="79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8" y="38"/>
                          <a:pt x="6" y="35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7" y="25"/>
                          <a:pt x="14" y="27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24" y="38"/>
                          <a:pt x="22" y="45"/>
                          <a:pt x="20" y="51"/>
                        </a:cubicBezTo>
                        <a:cubicBezTo>
                          <a:pt x="19" y="62"/>
                          <a:pt x="23" y="72"/>
                          <a:pt x="31" y="79"/>
                        </a:cubicBezTo>
                        <a:cubicBezTo>
                          <a:pt x="46" y="92"/>
                          <a:pt x="74" y="96"/>
                          <a:pt x="88" y="79"/>
                        </a:cubicBezTo>
                        <a:cubicBezTo>
                          <a:pt x="109" y="55"/>
                          <a:pt x="85" y="42"/>
                          <a:pt x="85" y="24"/>
                        </a:cubicBezTo>
                        <a:close/>
                        <a:moveTo>
                          <a:pt x="103" y="14"/>
                        </a:moveTo>
                        <a:cubicBezTo>
                          <a:pt x="98" y="14"/>
                          <a:pt x="94" y="19"/>
                          <a:pt x="94" y="25"/>
                        </a:cubicBezTo>
                        <a:cubicBezTo>
                          <a:pt x="94" y="31"/>
                          <a:pt x="98" y="36"/>
                          <a:pt x="103" y="36"/>
                        </a:cubicBezTo>
                        <a:cubicBezTo>
                          <a:pt x="108" y="36"/>
                          <a:pt x="112" y="31"/>
                          <a:pt x="112" y="25"/>
                        </a:cubicBezTo>
                        <a:cubicBezTo>
                          <a:pt x="112" y="19"/>
                          <a:pt x="108" y="14"/>
                          <a:pt x="103" y="14"/>
                        </a:cubicBezTo>
                        <a:close/>
                        <a:moveTo>
                          <a:pt x="53" y="130"/>
                        </a:moveTo>
                        <a:cubicBezTo>
                          <a:pt x="58" y="136"/>
                          <a:pt x="63" y="141"/>
                          <a:pt x="69" y="145"/>
                        </a:cubicBezTo>
                        <a:cubicBezTo>
                          <a:pt x="75" y="145"/>
                          <a:pt x="75" y="145"/>
                          <a:pt x="75" y="145"/>
                        </a:cubicBezTo>
                        <a:cubicBezTo>
                          <a:pt x="76" y="140"/>
                          <a:pt x="76" y="140"/>
                          <a:pt x="76" y="140"/>
                        </a:cubicBez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84" y="145"/>
                          <a:pt x="84" y="145"/>
                          <a:pt x="84" y="145"/>
                        </a:cubicBezTo>
                        <a:cubicBezTo>
                          <a:pt x="85" y="142"/>
                          <a:pt x="85" y="142"/>
                          <a:pt x="85" y="142"/>
                        </a:cubicBezTo>
                        <a:cubicBezTo>
                          <a:pt x="79" y="138"/>
                          <a:pt x="79" y="138"/>
                          <a:pt x="79" y="138"/>
                        </a:cubicBezTo>
                        <a:cubicBezTo>
                          <a:pt x="86" y="138"/>
                          <a:pt x="86" y="138"/>
                          <a:pt x="86" y="138"/>
                        </a:cubicBezTo>
                        <a:cubicBezTo>
                          <a:pt x="88" y="131"/>
                          <a:pt x="88" y="131"/>
                          <a:pt x="88" y="131"/>
                        </a:cubicBezTo>
                        <a:cubicBezTo>
                          <a:pt x="91" y="138"/>
                          <a:pt x="91" y="138"/>
                          <a:pt x="91" y="138"/>
                        </a:cubicBezTo>
                        <a:cubicBezTo>
                          <a:pt x="97" y="138"/>
                          <a:pt x="97" y="138"/>
                          <a:pt x="97" y="138"/>
                        </a:cubicBezTo>
                        <a:cubicBezTo>
                          <a:pt x="98" y="134"/>
                          <a:pt x="98" y="134"/>
                          <a:pt x="98" y="134"/>
                        </a:cubicBezTo>
                        <a:cubicBezTo>
                          <a:pt x="90" y="128"/>
                          <a:pt x="90" y="128"/>
                          <a:pt x="90" y="128"/>
                        </a:cubicBezTo>
                        <a:cubicBezTo>
                          <a:pt x="100" y="128"/>
                          <a:pt x="100" y="128"/>
                          <a:pt x="100" y="128"/>
                        </a:cubicBezTo>
                        <a:cubicBezTo>
                          <a:pt x="103" y="119"/>
                          <a:pt x="103" y="119"/>
                          <a:pt x="103" y="119"/>
                        </a:cubicBezTo>
                        <a:cubicBezTo>
                          <a:pt x="106" y="128"/>
                          <a:pt x="106" y="128"/>
                          <a:pt x="106" y="128"/>
                        </a:cubicBezTo>
                        <a:cubicBezTo>
                          <a:pt x="116" y="128"/>
                          <a:pt x="116" y="128"/>
                          <a:pt x="116" y="128"/>
                        </a:cubicBezTo>
                        <a:cubicBezTo>
                          <a:pt x="108" y="134"/>
                          <a:pt x="108" y="134"/>
                          <a:pt x="108" y="134"/>
                        </a:cubicBezTo>
                        <a:cubicBezTo>
                          <a:pt x="109" y="138"/>
                          <a:pt x="109" y="138"/>
                          <a:pt x="109" y="138"/>
                        </a:cubicBezTo>
                        <a:cubicBezTo>
                          <a:pt x="116" y="138"/>
                          <a:pt x="116" y="138"/>
                          <a:pt x="116" y="138"/>
                        </a:cubicBezTo>
                        <a:cubicBezTo>
                          <a:pt x="118" y="131"/>
                          <a:pt x="118" y="131"/>
                          <a:pt x="118" y="131"/>
                        </a:cubicBezTo>
                        <a:cubicBezTo>
                          <a:pt x="120" y="138"/>
                          <a:pt x="120" y="138"/>
                          <a:pt x="120" y="138"/>
                        </a:cubicBezTo>
                        <a:cubicBezTo>
                          <a:pt x="127" y="138"/>
                          <a:pt x="127" y="138"/>
                          <a:pt x="127" y="138"/>
                        </a:cubicBezTo>
                        <a:cubicBezTo>
                          <a:pt x="121" y="142"/>
                          <a:pt x="121" y="142"/>
                          <a:pt x="121" y="142"/>
                        </a:cubicBezTo>
                        <a:cubicBezTo>
                          <a:pt x="123" y="145"/>
                          <a:pt x="123" y="145"/>
                          <a:pt x="123" y="145"/>
                        </a:cubicBezTo>
                        <a:cubicBezTo>
                          <a:pt x="128" y="145"/>
                          <a:pt x="128" y="145"/>
                          <a:pt x="128" y="145"/>
                        </a:cubicBezTo>
                        <a:cubicBezTo>
                          <a:pt x="130" y="140"/>
                          <a:pt x="130" y="140"/>
                          <a:pt x="130" y="140"/>
                        </a:cubicBezTo>
                        <a:cubicBezTo>
                          <a:pt x="132" y="145"/>
                          <a:pt x="132" y="145"/>
                          <a:pt x="132" y="145"/>
                        </a:cubicBezTo>
                        <a:cubicBezTo>
                          <a:pt x="137" y="145"/>
                          <a:pt x="137" y="145"/>
                          <a:pt x="137" y="145"/>
                        </a:cubicBezTo>
                        <a:cubicBezTo>
                          <a:pt x="143" y="141"/>
                          <a:pt x="149" y="136"/>
                          <a:pt x="153" y="130"/>
                        </a:cubicBezTo>
                        <a:cubicBezTo>
                          <a:pt x="150" y="131"/>
                          <a:pt x="147" y="131"/>
                          <a:pt x="144" y="131"/>
                        </a:cubicBezTo>
                        <a:cubicBezTo>
                          <a:pt x="126" y="131"/>
                          <a:pt x="112" y="121"/>
                          <a:pt x="103" y="107"/>
                        </a:cubicBezTo>
                        <a:cubicBezTo>
                          <a:pt x="94" y="121"/>
                          <a:pt x="80" y="131"/>
                          <a:pt x="62" y="131"/>
                        </a:cubicBezTo>
                        <a:cubicBezTo>
                          <a:pt x="59" y="131"/>
                          <a:pt x="56" y="131"/>
                          <a:pt x="53" y="130"/>
                        </a:cubicBezTo>
                        <a:close/>
                        <a:moveTo>
                          <a:pt x="69" y="146"/>
                        </a:moveTo>
                        <a:cubicBezTo>
                          <a:pt x="56" y="147"/>
                          <a:pt x="44" y="149"/>
                          <a:pt x="33" y="151"/>
                        </a:cubicBezTo>
                        <a:cubicBezTo>
                          <a:pt x="36" y="163"/>
                          <a:pt x="36" y="163"/>
                          <a:pt x="36" y="163"/>
                        </a:cubicBezTo>
                        <a:cubicBezTo>
                          <a:pt x="54" y="159"/>
                          <a:pt x="75" y="157"/>
                          <a:pt x="98" y="156"/>
                        </a:cubicBezTo>
                        <a:cubicBezTo>
                          <a:pt x="100" y="157"/>
                          <a:pt x="101" y="157"/>
                          <a:pt x="103" y="157"/>
                        </a:cubicBezTo>
                        <a:cubicBezTo>
                          <a:pt x="105" y="157"/>
                          <a:pt x="107" y="157"/>
                          <a:pt x="108" y="156"/>
                        </a:cubicBezTo>
                        <a:cubicBezTo>
                          <a:pt x="131" y="157"/>
                          <a:pt x="152" y="159"/>
                          <a:pt x="170" y="163"/>
                        </a:cubicBezTo>
                        <a:cubicBezTo>
                          <a:pt x="173" y="151"/>
                          <a:pt x="173" y="151"/>
                          <a:pt x="173" y="151"/>
                        </a:cubicBezTo>
                        <a:cubicBezTo>
                          <a:pt x="162" y="149"/>
                          <a:pt x="150" y="147"/>
                          <a:pt x="137" y="146"/>
                        </a:cubicBezTo>
                        <a:cubicBezTo>
                          <a:pt x="133" y="149"/>
                          <a:pt x="133" y="149"/>
                          <a:pt x="133" y="149"/>
                        </a:cubicBezTo>
                        <a:cubicBezTo>
                          <a:pt x="135" y="154"/>
                          <a:pt x="135" y="154"/>
                          <a:pt x="135" y="154"/>
                        </a:cubicBezTo>
                        <a:cubicBezTo>
                          <a:pt x="130" y="151"/>
                          <a:pt x="130" y="151"/>
                          <a:pt x="130" y="151"/>
                        </a:cubicBezTo>
                        <a:cubicBezTo>
                          <a:pt x="125" y="154"/>
                          <a:pt x="125" y="154"/>
                          <a:pt x="125" y="154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3" y="146"/>
                          <a:pt x="123" y="146"/>
                          <a:pt x="123" y="146"/>
                        </a:cubicBezTo>
                        <a:cubicBezTo>
                          <a:pt x="123" y="149"/>
                          <a:pt x="123" y="149"/>
                          <a:pt x="123" y="149"/>
                        </a:cubicBezTo>
                        <a:cubicBezTo>
                          <a:pt x="118" y="145"/>
                          <a:pt x="118" y="145"/>
                          <a:pt x="118" y="145"/>
                        </a:cubicBezTo>
                        <a:cubicBezTo>
                          <a:pt x="112" y="149"/>
                          <a:pt x="112" y="149"/>
                          <a:pt x="112" y="149"/>
                        </a:cubicBezTo>
                        <a:cubicBezTo>
                          <a:pt x="114" y="142"/>
                          <a:pt x="114" y="142"/>
                          <a:pt x="114" y="142"/>
                        </a:cubicBezTo>
                        <a:cubicBezTo>
                          <a:pt x="110" y="139"/>
                          <a:pt x="110" y="139"/>
                          <a:pt x="110" y="139"/>
                        </a:cubicBezTo>
                        <a:cubicBezTo>
                          <a:pt x="111" y="143"/>
                          <a:pt x="111" y="143"/>
                          <a:pt x="111" y="143"/>
                        </a:cubicBezTo>
                        <a:cubicBezTo>
                          <a:pt x="103" y="138"/>
                          <a:pt x="103" y="138"/>
                          <a:pt x="103" y="138"/>
                        </a:cubicBezTo>
                        <a:cubicBezTo>
                          <a:pt x="95" y="143"/>
                          <a:pt x="95" y="143"/>
                          <a:pt x="95" y="143"/>
                        </a:cubicBezTo>
                        <a:cubicBezTo>
                          <a:pt x="97" y="139"/>
                          <a:pt x="97" y="139"/>
                          <a:pt x="97" y="139"/>
                        </a:cubicBezTo>
                        <a:cubicBezTo>
                          <a:pt x="92" y="142"/>
                          <a:pt x="92" y="142"/>
                          <a:pt x="92" y="142"/>
                        </a:cubicBezTo>
                        <a:cubicBezTo>
                          <a:pt x="94" y="149"/>
                          <a:pt x="94" y="149"/>
                          <a:pt x="94" y="149"/>
                        </a:cubicBezTo>
                        <a:cubicBezTo>
                          <a:pt x="88" y="145"/>
                          <a:pt x="88" y="145"/>
                          <a:pt x="88" y="145"/>
                        </a:cubicBezTo>
                        <a:cubicBezTo>
                          <a:pt x="83" y="149"/>
                          <a:pt x="83" y="149"/>
                          <a:pt x="83" y="149"/>
                        </a:cubicBezTo>
                        <a:cubicBezTo>
                          <a:pt x="84" y="146"/>
                          <a:pt x="84" y="146"/>
                          <a:pt x="84" y="146"/>
                        </a:cubicBezTo>
                        <a:cubicBezTo>
                          <a:pt x="80" y="149"/>
                          <a:pt x="80" y="149"/>
                          <a:pt x="80" y="149"/>
                        </a:cubicBezTo>
                        <a:cubicBezTo>
                          <a:pt x="81" y="154"/>
                          <a:pt x="81" y="154"/>
                          <a:pt x="81" y="154"/>
                        </a:cubicBezTo>
                        <a:cubicBezTo>
                          <a:pt x="76" y="151"/>
                          <a:pt x="76" y="151"/>
                          <a:pt x="76" y="151"/>
                        </a:cubicBezTo>
                        <a:cubicBezTo>
                          <a:pt x="72" y="154"/>
                          <a:pt x="72" y="154"/>
                          <a:pt x="72" y="154"/>
                        </a:cubicBezTo>
                        <a:cubicBezTo>
                          <a:pt x="73" y="149"/>
                          <a:pt x="73" y="149"/>
                          <a:pt x="73" y="149"/>
                        </a:cubicBezTo>
                        <a:lnTo>
                          <a:pt x="69" y="1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030CF701-95A7-9506-63C0-C09C7745C87A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2" r="3622"/>
              <a:stretch/>
            </p:blipFill>
            <p:spPr bwMode="auto">
              <a:xfrm>
                <a:off x="4931349" y="2585180"/>
                <a:ext cx="1645201" cy="1645204"/>
              </a:xfrm>
              <a:custGeom>
                <a:avLst/>
                <a:gdLst>
                  <a:gd name="connsiteX0" fmla="*/ 1380156 w 2760312"/>
                  <a:gd name="connsiteY0" fmla="*/ 0 h 2760312"/>
                  <a:gd name="connsiteX1" fmla="*/ 2760312 w 2760312"/>
                  <a:gd name="connsiteY1" fmla="*/ 1380156 h 2760312"/>
                  <a:gd name="connsiteX2" fmla="*/ 1380156 w 2760312"/>
                  <a:gd name="connsiteY2" fmla="*/ 2760312 h 2760312"/>
                  <a:gd name="connsiteX3" fmla="*/ 0 w 2760312"/>
                  <a:gd name="connsiteY3" fmla="*/ 1380156 h 2760312"/>
                  <a:gd name="connsiteX4" fmla="*/ 1380156 w 2760312"/>
                  <a:gd name="connsiteY4" fmla="*/ 0 h 276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0312" h="2760312">
                    <a:moveTo>
                      <a:pt x="1380156" y="0"/>
                    </a:moveTo>
                    <a:cubicBezTo>
                      <a:pt x="2142395" y="0"/>
                      <a:pt x="2760312" y="617917"/>
                      <a:pt x="2760312" y="1380156"/>
                    </a:cubicBezTo>
                    <a:cubicBezTo>
                      <a:pt x="2760312" y="2142395"/>
                      <a:pt x="2142395" y="2760312"/>
                      <a:pt x="1380156" y="2760312"/>
                    </a:cubicBezTo>
                    <a:cubicBezTo>
                      <a:pt x="617917" y="2760312"/>
                      <a:pt x="0" y="2142395"/>
                      <a:pt x="0" y="1380156"/>
                    </a:cubicBezTo>
                    <a:cubicBezTo>
                      <a:pt x="0" y="617917"/>
                      <a:pt x="617917" y="0"/>
                      <a:pt x="1380156" y="0"/>
                    </a:cubicBezTo>
                    <a:close/>
                  </a:path>
                </a:pathLst>
              </a:custGeom>
              <a:ln w="69850">
                <a:solidFill>
                  <a:schemeClr val="accent5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92" name="图片 491">
            <a:extLst>
              <a:ext uri="{FF2B5EF4-FFF2-40B4-BE49-F238E27FC236}">
                <a16:creationId xmlns:a16="http://schemas.microsoft.com/office/drawing/2014/main" id="{BB5B2C44-0B89-E949-7277-01C323E1D7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1820">
            <a:off x="1385378" y="4392500"/>
            <a:ext cx="2566153" cy="209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06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624"/>
    </mc:Choice>
    <mc:Fallback xmlns="">
      <p:transition advClick="0" advTm="6624"/>
    </mc:Fallback>
  </mc:AlternateContent>
  <p:extLst>
    <p:ext uri="{E180D4A7-C9FB-4DFB-919C-405C955672EB}">
      <p14:showEvtLst xmlns:p14="http://schemas.microsoft.com/office/powerpoint/2010/main">
        <p14:playEvt time="1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5456" y="275293"/>
            <a:ext cx="2155344" cy="686258"/>
            <a:chOff x="435456" y="291150"/>
            <a:chExt cx="2600524" cy="828002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25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91150"/>
              <a:ext cx="1705462" cy="828002"/>
              <a:chOff x="435456" y="291150"/>
              <a:chExt cx="1705462" cy="828002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714684"/>
            <a:chOff x="2639418" y="288712"/>
            <a:chExt cx="3463358" cy="714684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1135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Analysis 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Tire strategy​ with weather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8B44C2F-BF36-148E-EC18-53EFEF7F3CD0}"/>
              </a:ext>
            </a:extLst>
          </p:cNvPr>
          <p:cNvSpPr txBox="1"/>
          <p:nvPr/>
        </p:nvSpPr>
        <p:spPr>
          <a:xfrm>
            <a:off x="1064424" y="1524000"/>
            <a:ext cx="3477096" cy="460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CB4953-9807-D0ED-5097-1089DD537BFA}"/>
              </a:ext>
            </a:extLst>
          </p:cNvPr>
          <p:cNvSpPr txBox="1"/>
          <p:nvPr/>
        </p:nvSpPr>
        <p:spPr>
          <a:xfrm>
            <a:off x="739732" y="2828835"/>
            <a:ext cx="4005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As the track temperature decreases, we can choose </a:t>
            </a:r>
            <a:r>
              <a:rPr lang="en-US" altLang="zh-CN" sz="2400">
                <a:solidFill>
                  <a:schemeClr val="bg1"/>
                </a:solidFill>
              </a:rPr>
              <a:t>soft tires </a:t>
            </a:r>
            <a:r>
              <a:rPr lang="en-US" altLang="zh-CN" sz="2400" dirty="0">
                <a:solidFill>
                  <a:schemeClr val="bg1"/>
                </a:solidFill>
              </a:rPr>
              <a:t>with stronger grip for better performance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E683B8-892D-39DF-8DD3-82F8FF065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80" y="1937870"/>
            <a:ext cx="5149390" cy="37774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951629-BE01-E6D0-031E-4871C1F01626}"/>
              </a:ext>
            </a:extLst>
          </p:cNvPr>
          <p:cNvSpPr txBox="1"/>
          <p:nvPr/>
        </p:nvSpPr>
        <p:spPr>
          <a:xfrm>
            <a:off x="1699475" y="196411"/>
            <a:ext cx="1376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2.4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817">
        <p14:pan dir="u"/>
      </p:transition>
    </mc:Choice>
    <mc:Fallback xmlns=""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5456" y="275293"/>
            <a:ext cx="2155344" cy="686258"/>
            <a:chOff x="435456" y="291150"/>
            <a:chExt cx="2600524" cy="828002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25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91150"/>
              <a:ext cx="1705462" cy="828002"/>
              <a:chOff x="435456" y="291150"/>
              <a:chExt cx="1705462" cy="828002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496126" y="345906"/>
            <a:ext cx="6581887" cy="923330"/>
            <a:chOff x="2562340" y="339705"/>
            <a:chExt cx="3540436" cy="923330"/>
          </a:xfrm>
        </p:grpSpPr>
        <p:sp>
          <p:nvSpPr>
            <p:cNvPr id="261" name="矩形 260"/>
            <p:cNvSpPr/>
            <p:nvPr/>
          </p:nvSpPr>
          <p:spPr>
            <a:xfrm>
              <a:off x="2562340" y="339705"/>
              <a:ext cx="311356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5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600" b="1" cap="all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8B44C2F-BF36-148E-EC18-53EFEF7F3CD0}"/>
              </a:ext>
            </a:extLst>
          </p:cNvPr>
          <p:cNvSpPr txBox="1"/>
          <p:nvPr/>
        </p:nvSpPr>
        <p:spPr>
          <a:xfrm>
            <a:off x="1184212" y="1640360"/>
            <a:ext cx="9971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 these 7 games, Williams performs worse than Haas. The main reason is that ALB has more accidents, but ALB’s personal performance is averagely good and stable over the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From the results of Australia in 2024, ALB’s taking over of SAR’s car did not affect ALB’s performance a lot, instead stimulated ALB’s actively competing.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The team's prediction of the weather will greatly affect tire strategy, which in turn affects the driver's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Track temperature also has a certain impact on tire selection.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092769-EB0D-1553-21EB-E880BDBA0517}"/>
              </a:ext>
            </a:extLst>
          </p:cNvPr>
          <p:cNvSpPr txBox="1"/>
          <p:nvPr/>
        </p:nvSpPr>
        <p:spPr>
          <a:xfrm>
            <a:off x="1827970" y="218380"/>
            <a:ext cx="1376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</a:rPr>
              <a:t>3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4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817">
        <p14:pan dir="u"/>
      </p:transition>
    </mc:Choice>
    <mc:Fallback xmlns=""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F45AE3-3754-E2BA-3422-7883841FE1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16" y="2897374"/>
            <a:ext cx="4245029" cy="3467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08" name="图片 18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150" y="3433265"/>
            <a:ext cx="6180827" cy="4118941"/>
          </a:xfrm>
          <a:prstGeom prst="rect">
            <a:avLst/>
          </a:prstGeom>
        </p:spPr>
      </p:pic>
      <p:grpSp>
        <p:nvGrpSpPr>
          <p:cNvPr id="2765" name="组合 2764"/>
          <p:cNvGrpSpPr/>
          <p:nvPr/>
        </p:nvGrpSpPr>
        <p:grpSpPr>
          <a:xfrm rot="20520000">
            <a:off x="3227566" y="5159734"/>
            <a:ext cx="10192889" cy="2770084"/>
            <a:chOff x="1741718" y="2949520"/>
            <a:chExt cx="7914585" cy="2150918"/>
          </a:xfrm>
        </p:grpSpPr>
        <p:sp>
          <p:nvSpPr>
            <p:cNvPr id="2764" name="矩形 2763"/>
            <p:cNvSpPr/>
            <p:nvPr/>
          </p:nvSpPr>
          <p:spPr>
            <a:xfrm>
              <a:off x="1741718" y="2949520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1" name="矩形 2760"/>
            <p:cNvSpPr/>
            <p:nvPr/>
          </p:nvSpPr>
          <p:spPr>
            <a:xfrm>
              <a:off x="1786703" y="4681115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2" name="矩形 1161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3" name="矩形 1162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763" name="组合 2762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2762" name="矩形 2761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5" name="矩形 1164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6" name="矩形 1165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7" name="矩形 1166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8" name="矩形 1167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9" name="矩形 1168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0" name="矩形 1169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1" name="矩形 1170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2" name="矩形 1171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3" name="矩形 1172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4" name="矩形 1173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5" name="矩形 1174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6" name="矩形 1175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7" name="矩形 1176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8" name="矩形 1177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9" name="矩形 1178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0" name="矩形 1179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1" name="矩形 1180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2" name="矩形 1181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3" name="矩形 1182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4" name="矩形 1183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5" name="矩形 1184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6" name="矩形 1185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7" name="矩形 1186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2" name="矩形 1211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3" name="矩形 1212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4" name="矩形 1213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5" name="矩形 1214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6" name="矩形 1215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7" name="矩形 1216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8" name="矩形 1217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9" name="矩形 1218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0" name="矩形 1219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1" name="矩形 1220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2" name="矩形 1221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3" name="矩形 1222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4" name="矩形 1223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5" name="矩形 1224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6" name="矩形 1225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7" name="矩形 1226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8" name="矩形 1227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9" name="矩形 1228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0" name="矩形 1229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1" name="矩形 1230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2" name="矩形 1231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3" name="矩形 1232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4" name="矩形 1233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5" name="矩形 1234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4" name="矩形 1283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5" name="矩形 1284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6" name="矩形 1285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7" name="矩形 1286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8" name="矩形 1287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9" name="矩形 1288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0" name="矩形 1289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1" name="矩形 1290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2" name="矩形 1291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3" name="矩形 1292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4" name="矩形 1293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5" name="矩形 1294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6" name="矩形 1295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7" name="矩形 1296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8" name="矩形 1297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9" name="矩形 1298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0" name="矩形 1299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1" name="矩形 1300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2" name="矩形 1301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3" name="矩形 1302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4" name="矩形 1303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5" name="矩形 1304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6" name="矩形 1305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7" name="矩形 1306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8" name="矩形 1307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9" name="矩形 1308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0" name="矩形 1309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1" name="矩形 1310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2" name="矩形 1311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3" name="矩形 1312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5" name="矩形 1314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6" name="矩形 1315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7" name="矩形 1316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8" name="矩形 1317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9" name="矩形 1318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0" name="矩形 1319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1" name="矩形 1320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2" name="矩形 1321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3" name="矩形 1322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4" name="矩形 1323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5" name="矩形 1324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6" name="矩形 1325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7" name="矩形 1326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8" name="矩形 1327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9" name="矩形 1328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0" name="矩形 1329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1" name="矩形 1330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45" name="组合 1344"/>
          <p:cNvGrpSpPr/>
          <p:nvPr/>
        </p:nvGrpSpPr>
        <p:grpSpPr>
          <a:xfrm rot="20520000">
            <a:off x="-1350687" y="-1058983"/>
            <a:ext cx="10167379" cy="2770084"/>
            <a:chOff x="1749958" y="2867891"/>
            <a:chExt cx="7894777" cy="2150918"/>
          </a:xfrm>
        </p:grpSpPr>
        <p:sp>
          <p:nvSpPr>
            <p:cNvPr id="1346" name="矩形 1345"/>
            <p:cNvSpPr/>
            <p:nvPr/>
          </p:nvSpPr>
          <p:spPr>
            <a:xfrm>
              <a:off x="1749958" y="2867891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7" name="矩形 1346"/>
            <p:cNvSpPr/>
            <p:nvPr/>
          </p:nvSpPr>
          <p:spPr>
            <a:xfrm>
              <a:off x="1770739" y="3205727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8" name="矩形 1347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49" name="矩形 1348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350" name="组合 1349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1351" name="矩形 1350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2" name="矩形 1351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3" name="矩形 1352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4" name="矩形 1353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5" name="矩形 1354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6" name="矩形 1355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7" name="矩形 1356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8" name="矩形 1357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9" name="矩形 1358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0" name="矩形 1359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1" name="矩形 1360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2" name="矩形 1361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3" name="矩形 1362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4" name="矩形 1363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5" name="矩形 1364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6" name="矩形 1365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7" name="矩形 1366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8" name="矩形 1367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9" name="矩形 1368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0" name="矩形 1369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1" name="矩形 1370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2" name="矩形 1371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3" name="矩形 1372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4" name="矩形 1373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5" name="矩形 1374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6" name="矩形 1375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7" name="矩形 1376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8" name="矩形 1377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9" name="矩形 1378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0" name="矩形 1379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1" name="矩形 1380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2" name="矩形 1381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3" name="矩形 1382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4" name="矩形 1383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5" name="矩形 1384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6" name="矩形 1385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7" name="矩形 1386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8" name="矩形 1387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9" name="矩形 1388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0" name="矩形 1389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1" name="矩形 1390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2" name="矩形 1391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3" name="矩形 1392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4" name="矩形 1393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5" name="矩形 1394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6" name="矩形 1395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7" name="矩形 1396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8" name="矩形 1397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9" name="矩形 1398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0" name="矩形 1399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1" name="矩形 1400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2" name="矩形 1401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3" name="矩形 1402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4" name="矩形 1403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5" name="矩形 1404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6" name="矩形 1405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7" name="矩形 1406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4" name="矩形 1663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矩形 1664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6" name="矩形 1665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矩形 1666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8" name="矩形 1667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矩形 1668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0" name="矩形 1669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矩形 1670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2" name="矩形 1671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矩形 1672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4" name="矩形 1673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矩形 1674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6" name="矩形 1675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矩形 1676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8" name="矩形 1677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矩形 1678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0" name="矩形 1679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矩形 1680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2" name="矩形 1681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矩形 1682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4" name="矩形 1683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矩形 1684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6" name="矩形 1685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矩形 1686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8" name="矩形 1687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矩形 1688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0" name="矩形 1689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矩形 1690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2" name="矩形 1691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矩形 1692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4" name="矩形 1693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矩形 1694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6" name="矩形 1695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矩形 1696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8" name="矩形 1697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矩形 1698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0" name="矩形 1699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矩形 1700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2" name="矩形 1701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2" name="组合 251"/>
          <p:cNvGrpSpPr/>
          <p:nvPr/>
        </p:nvGrpSpPr>
        <p:grpSpPr>
          <a:xfrm>
            <a:off x="3506287" y="1495231"/>
            <a:ext cx="9817690" cy="1768283"/>
            <a:chOff x="938926" y="892430"/>
            <a:chExt cx="14899023" cy="2683496"/>
          </a:xfrm>
        </p:grpSpPr>
        <p:grpSp>
          <p:nvGrpSpPr>
            <p:cNvPr id="253" name="组合 252"/>
            <p:cNvGrpSpPr/>
            <p:nvPr/>
          </p:nvGrpSpPr>
          <p:grpSpPr>
            <a:xfrm>
              <a:off x="938926" y="1515042"/>
              <a:ext cx="4197703" cy="2060884"/>
              <a:chOff x="2305050" y="1651000"/>
              <a:chExt cx="7243032" cy="3556000"/>
            </a:xfrm>
          </p:grpSpPr>
          <p:sp>
            <p:nvSpPr>
              <p:cNvPr id="261" name="Freeform 5"/>
              <p:cNvSpPr>
                <a:spLocks/>
              </p:cNvSpPr>
              <p:nvPr/>
            </p:nvSpPr>
            <p:spPr bwMode="auto">
              <a:xfrm>
                <a:off x="2819400" y="1651000"/>
                <a:ext cx="3927475" cy="2806700"/>
              </a:xfrm>
              <a:custGeom>
                <a:avLst/>
                <a:gdLst>
                  <a:gd name="T0" fmla="*/ 523 w 1046"/>
                  <a:gd name="T1" fmla="*/ 0 h 746"/>
                  <a:gd name="T2" fmla="*/ 0 w 1046"/>
                  <a:gd name="T3" fmla="*/ 746 h 746"/>
                  <a:gd name="T4" fmla="*/ 275 w 1046"/>
                  <a:gd name="T5" fmla="*/ 746 h 746"/>
                  <a:gd name="T6" fmla="*/ 423 w 1046"/>
                  <a:gd name="T7" fmla="*/ 534 h 746"/>
                  <a:gd name="T8" fmla="*/ 618 w 1046"/>
                  <a:gd name="T9" fmla="*/ 534 h 746"/>
                  <a:gd name="T10" fmla="*/ 760 w 1046"/>
                  <a:gd name="T11" fmla="*/ 332 h 746"/>
                  <a:gd name="T12" fmla="*/ 565 w 1046"/>
                  <a:gd name="T13" fmla="*/ 332 h 746"/>
                  <a:gd name="T14" fmla="*/ 662 w 1046"/>
                  <a:gd name="T15" fmla="*/ 193 h 746"/>
                  <a:gd name="T16" fmla="*/ 1046 w 1046"/>
                  <a:gd name="T17" fmla="*/ 0 h 746"/>
                  <a:gd name="T18" fmla="*/ 523 w 1046"/>
                  <a:gd name="T19" fmla="*/ 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6" h="746">
                    <a:moveTo>
                      <a:pt x="523" y="0"/>
                    </a:moveTo>
                    <a:cubicBezTo>
                      <a:pt x="0" y="746"/>
                      <a:pt x="0" y="746"/>
                      <a:pt x="0" y="746"/>
                    </a:cubicBezTo>
                    <a:cubicBezTo>
                      <a:pt x="275" y="746"/>
                      <a:pt x="275" y="746"/>
                      <a:pt x="275" y="746"/>
                    </a:cubicBezTo>
                    <a:cubicBezTo>
                      <a:pt x="423" y="534"/>
                      <a:pt x="423" y="534"/>
                      <a:pt x="423" y="534"/>
                    </a:cubicBezTo>
                    <a:cubicBezTo>
                      <a:pt x="618" y="534"/>
                      <a:pt x="618" y="534"/>
                      <a:pt x="618" y="534"/>
                    </a:cubicBezTo>
                    <a:cubicBezTo>
                      <a:pt x="760" y="332"/>
                      <a:pt x="760" y="332"/>
                      <a:pt x="760" y="332"/>
                    </a:cubicBezTo>
                    <a:cubicBezTo>
                      <a:pt x="565" y="332"/>
                      <a:pt x="565" y="332"/>
                      <a:pt x="565" y="332"/>
                    </a:cubicBezTo>
                    <a:cubicBezTo>
                      <a:pt x="662" y="193"/>
                      <a:pt x="662" y="193"/>
                      <a:pt x="662" y="193"/>
                    </a:cubicBezTo>
                    <a:cubicBezTo>
                      <a:pt x="827" y="193"/>
                      <a:pt x="949" y="98"/>
                      <a:pt x="1046" y="0"/>
                    </a:cubicBezTo>
                    <a:lnTo>
                      <a:pt x="523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Freeform 6"/>
              <p:cNvSpPr>
                <a:spLocks/>
              </p:cNvSpPr>
              <p:nvPr/>
            </p:nvSpPr>
            <p:spPr bwMode="auto">
              <a:xfrm>
                <a:off x="6038118" y="3641724"/>
                <a:ext cx="2117727" cy="815976"/>
              </a:xfrm>
              <a:custGeom>
                <a:avLst/>
                <a:gdLst>
                  <a:gd name="T0" fmla="*/ 1242 w 1334"/>
                  <a:gd name="T1" fmla="*/ 194 h 514"/>
                  <a:gd name="T2" fmla="*/ 1244 w 1334"/>
                  <a:gd name="T3" fmla="*/ 190 h 514"/>
                  <a:gd name="T4" fmla="*/ 395 w 1334"/>
                  <a:gd name="T5" fmla="*/ 133 h 514"/>
                  <a:gd name="T6" fmla="*/ 399 w 1334"/>
                  <a:gd name="T7" fmla="*/ 128 h 514"/>
                  <a:gd name="T8" fmla="*/ 1329 w 1334"/>
                  <a:gd name="T9" fmla="*/ 66 h 514"/>
                  <a:gd name="T10" fmla="*/ 1334 w 1334"/>
                  <a:gd name="T11" fmla="*/ 62 h 514"/>
                  <a:gd name="T12" fmla="*/ 359 w 1334"/>
                  <a:gd name="T13" fmla="*/ 0 h 514"/>
                  <a:gd name="T14" fmla="*/ 0 w 1334"/>
                  <a:gd name="T15" fmla="*/ 514 h 514"/>
                  <a:gd name="T16" fmla="*/ 1064 w 1334"/>
                  <a:gd name="T17" fmla="*/ 448 h 514"/>
                  <a:gd name="T18" fmla="*/ 1066 w 1334"/>
                  <a:gd name="T19" fmla="*/ 443 h 514"/>
                  <a:gd name="T20" fmla="*/ 217 w 1334"/>
                  <a:gd name="T21" fmla="*/ 386 h 514"/>
                  <a:gd name="T22" fmla="*/ 220 w 1334"/>
                  <a:gd name="T23" fmla="*/ 382 h 514"/>
                  <a:gd name="T24" fmla="*/ 1152 w 1334"/>
                  <a:gd name="T25" fmla="*/ 320 h 514"/>
                  <a:gd name="T26" fmla="*/ 1156 w 1334"/>
                  <a:gd name="T27" fmla="*/ 315 h 514"/>
                  <a:gd name="T28" fmla="*/ 307 w 1334"/>
                  <a:gd name="T29" fmla="*/ 258 h 514"/>
                  <a:gd name="T30" fmla="*/ 310 w 1334"/>
                  <a:gd name="T31" fmla="*/ 254 h 514"/>
                  <a:gd name="T32" fmla="*/ 1242 w 1334"/>
                  <a:gd name="T33" fmla="*/ 194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4" h="514">
                    <a:moveTo>
                      <a:pt x="1242" y="194"/>
                    </a:moveTo>
                    <a:lnTo>
                      <a:pt x="1244" y="190"/>
                    </a:lnTo>
                    <a:lnTo>
                      <a:pt x="395" y="133"/>
                    </a:lnTo>
                    <a:lnTo>
                      <a:pt x="399" y="128"/>
                    </a:lnTo>
                    <a:lnTo>
                      <a:pt x="1329" y="66"/>
                    </a:lnTo>
                    <a:lnTo>
                      <a:pt x="1334" y="62"/>
                    </a:lnTo>
                    <a:lnTo>
                      <a:pt x="359" y="0"/>
                    </a:lnTo>
                    <a:lnTo>
                      <a:pt x="0" y="514"/>
                    </a:lnTo>
                    <a:lnTo>
                      <a:pt x="1064" y="448"/>
                    </a:lnTo>
                    <a:lnTo>
                      <a:pt x="1066" y="443"/>
                    </a:lnTo>
                    <a:lnTo>
                      <a:pt x="217" y="386"/>
                    </a:lnTo>
                    <a:lnTo>
                      <a:pt x="220" y="382"/>
                    </a:lnTo>
                    <a:lnTo>
                      <a:pt x="1152" y="320"/>
                    </a:lnTo>
                    <a:lnTo>
                      <a:pt x="1156" y="315"/>
                    </a:lnTo>
                    <a:lnTo>
                      <a:pt x="307" y="258"/>
                    </a:lnTo>
                    <a:lnTo>
                      <a:pt x="310" y="254"/>
                    </a:lnTo>
                    <a:lnTo>
                      <a:pt x="1242" y="19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Freeform 7"/>
              <p:cNvSpPr>
                <a:spLocks/>
              </p:cNvSpPr>
              <p:nvPr/>
            </p:nvSpPr>
            <p:spPr bwMode="auto">
              <a:xfrm>
                <a:off x="5826982" y="1651000"/>
                <a:ext cx="3721100" cy="2009774"/>
              </a:xfrm>
              <a:custGeom>
                <a:avLst/>
                <a:gdLst>
                  <a:gd name="T0" fmla="*/ 1727 w 2344"/>
                  <a:gd name="T1" fmla="*/ 944 h 1266"/>
                  <a:gd name="T2" fmla="*/ 1729 w 2344"/>
                  <a:gd name="T3" fmla="*/ 939 h 1266"/>
                  <a:gd name="T4" fmla="*/ 398 w 2344"/>
                  <a:gd name="T5" fmla="*/ 887 h 1266"/>
                  <a:gd name="T6" fmla="*/ 400 w 2344"/>
                  <a:gd name="T7" fmla="*/ 882 h 1266"/>
                  <a:gd name="T8" fmla="*/ 1815 w 2344"/>
                  <a:gd name="T9" fmla="*/ 818 h 1266"/>
                  <a:gd name="T10" fmla="*/ 1817 w 2344"/>
                  <a:gd name="T11" fmla="*/ 813 h 1266"/>
                  <a:gd name="T12" fmla="*/ 485 w 2344"/>
                  <a:gd name="T13" fmla="*/ 761 h 1266"/>
                  <a:gd name="T14" fmla="*/ 487 w 2344"/>
                  <a:gd name="T15" fmla="*/ 756 h 1266"/>
                  <a:gd name="T16" fmla="*/ 1902 w 2344"/>
                  <a:gd name="T17" fmla="*/ 692 h 1266"/>
                  <a:gd name="T18" fmla="*/ 1904 w 2344"/>
                  <a:gd name="T19" fmla="*/ 688 h 1266"/>
                  <a:gd name="T20" fmla="*/ 573 w 2344"/>
                  <a:gd name="T21" fmla="*/ 635 h 1266"/>
                  <a:gd name="T22" fmla="*/ 575 w 2344"/>
                  <a:gd name="T23" fmla="*/ 631 h 1266"/>
                  <a:gd name="T24" fmla="*/ 1990 w 2344"/>
                  <a:gd name="T25" fmla="*/ 567 h 1266"/>
                  <a:gd name="T26" fmla="*/ 1994 w 2344"/>
                  <a:gd name="T27" fmla="*/ 562 h 1266"/>
                  <a:gd name="T28" fmla="*/ 660 w 2344"/>
                  <a:gd name="T29" fmla="*/ 510 h 1266"/>
                  <a:gd name="T30" fmla="*/ 665 w 2344"/>
                  <a:gd name="T31" fmla="*/ 505 h 1266"/>
                  <a:gd name="T32" fmla="*/ 2079 w 2344"/>
                  <a:gd name="T33" fmla="*/ 441 h 1266"/>
                  <a:gd name="T34" fmla="*/ 2082 w 2344"/>
                  <a:gd name="T35" fmla="*/ 436 h 1266"/>
                  <a:gd name="T36" fmla="*/ 748 w 2344"/>
                  <a:gd name="T37" fmla="*/ 384 h 1266"/>
                  <a:gd name="T38" fmla="*/ 752 w 2344"/>
                  <a:gd name="T39" fmla="*/ 379 h 1266"/>
                  <a:gd name="T40" fmla="*/ 2167 w 2344"/>
                  <a:gd name="T41" fmla="*/ 315 h 1266"/>
                  <a:gd name="T42" fmla="*/ 2169 w 2344"/>
                  <a:gd name="T43" fmla="*/ 311 h 1266"/>
                  <a:gd name="T44" fmla="*/ 838 w 2344"/>
                  <a:gd name="T45" fmla="*/ 256 h 1266"/>
                  <a:gd name="T46" fmla="*/ 840 w 2344"/>
                  <a:gd name="T47" fmla="*/ 254 h 1266"/>
                  <a:gd name="T48" fmla="*/ 2255 w 2344"/>
                  <a:gd name="T49" fmla="*/ 190 h 1266"/>
                  <a:gd name="T50" fmla="*/ 2257 w 2344"/>
                  <a:gd name="T51" fmla="*/ 185 h 1266"/>
                  <a:gd name="T52" fmla="*/ 925 w 2344"/>
                  <a:gd name="T53" fmla="*/ 133 h 1266"/>
                  <a:gd name="T54" fmla="*/ 927 w 2344"/>
                  <a:gd name="T55" fmla="*/ 128 h 1266"/>
                  <a:gd name="T56" fmla="*/ 2342 w 2344"/>
                  <a:gd name="T57" fmla="*/ 64 h 1266"/>
                  <a:gd name="T58" fmla="*/ 2344 w 2344"/>
                  <a:gd name="T59" fmla="*/ 59 h 1266"/>
                  <a:gd name="T60" fmla="*/ 887 w 2344"/>
                  <a:gd name="T61" fmla="*/ 0 h 1266"/>
                  <a:gd name="T62" fmla="*/ 0 w 2344"/>
                  <a:gd name="T63" fmla="*/ 1266 h 1266"/>
                  <a:gd name="T64" fmla="*/ 1552 w 2344"/>
                  <a:gd name="T65" fmla="*/ 1195 h 1266"/>
                  <a:gd name="T66" fmla="*/ 1554 w 2344"/>
                  <a:gd name="T67" fmla="*/ 1190 h 1266"/>
                  <a:gd name="T68" fmla="*/ 223 w 2344"/>
                  <a:gd name="T69" fmla="*/ 1138 h 1266"/>
                  <a:gd name="T70" fmla="*/ 225 w 2344"/>
                  <a:gd name="T71" fmla="*/ 1133 h 1266"/>
                  <a:gd name="T72" fmla="*/ 1639 w 2344"/>
                  <a:gd name="T73" fmla="*/ 1069 h 1266"/>
                  <a:gd name="T74" fmla="*/ 1642 w 2344"/>
                  <a:gd name="T75" fmla="*/ 1064 h 1266"/>
                  <a:gd name="T76" fmla="*/ 310 w 2344"/>
                  <a:gd name="T77" fmla="*/ 1012 h 1266"/>
                  <a:gd name="T78" fmla="*/ 312 w 2344"/>
                  <a:gd name="T79" fmla="*/ 1008 h 1266"/>
                  <a:gd name="T80" fmla="*/ 1727 w 2344"/>
                  <a:gd name="T81" fmla="*/ 94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44" h="1266">
                    <a:moveTo>
                      <a:pt x="1727" y="944"/>
                    </a:moveTo>
                    <a:lnTo>
                      <a:pt x="1729" y="939"/>
                    </a:lnTo>
                    <a:lnTo>
                      <a:pt x="398" y="887"/>
                    </a:lnTo>
                    <a:lnTo>
                      <a:pt x="400" y="882"/>
                    </a:lnTo>
                    <a:lnTo>
                      <a:pt x="1815" y="818"/>
                    </a:lnTo>
                    <a:lnTo>
                      <a:pt x="1817" y="813"/>
                    </a:lnTo>
                    <a:lnTo>
                      <a:pt x="485" y="761"/>
                    </a:lnTo>
                    <a:lnTo>
                      <a:pt x="487" y="756"/>
                    </a:lnTo>
                    <a:lnTo>
                      <a:pt x="1902" y="692"/>
                    </a:lnTo>
                    <a:lnTo>
                      <a:pt x="1904" y="688"/>
                    </a:lnTo>
                    <a:lnTo>
                      <a:pt x="573" y="635"/>
                    </a:lnTo>
                    <a:lnTo>
                      <a:pt x="575" y="631"/>
                    </a:lnTo>
                    <a:lnTo>
                      <a:pt x="1990" y="567"/>
                    </a:lnTo>
                    <a:lnTo>
                      <a:pt x="1994" y="562"/>
                    </a:lnTo>
                    <a:lnTo>
                      <a:pt x="660" y="510"/>
                    </a:lnTo>
                    <a:lnTo>
                      <a:pt x="665" y="505"/>
                    </a:lnTo>
                    <a:lnTo>
                      <a:pt x="2079" y="441"/>
                    </a:lnTo>
                    <a:lnTo>
                      <a:pt x="2082" y="436"/>
                    </a:lnTo>
                    <a:lnTo>
                      <a:pt x="748" y="384"/>
                    </a:lnTo>
                    <a:lnTo>
                      <a:pt x="752" y="379"/>
                    </a:lnTo>
                    <a:lnTo>
                      <a:pt x="2167" y="315"/>
                    </a:lnTo>
                    <a:lnTo>
                      <a:pt x="2169" y="311"/>
                    </a:lnTo>
                    <a:lnTo>
                      <a:pt x="838" y="256"/>
                    </a:lnTo>
                    <a:lnTo>
                      <a:pt x="840" y="254"/>
                    </a:lnTo>
                    <a:lnTo>
                      <a:pt x="2255" y="190"/>
                    </a:lnTo>
                    <a:lnTo>
                      <a:pt x="2257" y="185"/>
                    </a:lnTo>
                    <a:lnTo>
                      <a:pt x="925" y="133"/>
                    </a:lnTo>
                    <a:lnTo>
                      <a:pt x="927" y="128"/>
                    </a:lnTo>
                    <a:lnTo>
                      <a:pt x="2342" y="64"/>
                    </a:lnTo>
                    <a:lnTo>
                      <a:pt x="2344" y="59"/>
                    </a:lnTo>
                    <a:lnTo>
                      <a:pt x="887" y="0"/>
                    </a:lnTo>
                    <a:lnTo>
                      <a:pt x="0" y="1266"/>
                    </a:lnTo>
                    <a:lnTo>
                      <a:pt x="1552" y="1195"/>
                    </a:lnTo>
                    <a:lnTo>
                      <a:pt x="1554" y="1190"/>
                    </a:lnTo>
                    <a:lnTo>
                      <a:pt x="223" y="1138"/>
                    </a:lnTo>
                    <a:lnTo>
                      <a:pt x="225" y="1133"/>
                    </a:lnTo>
                    <a:lnTo>
                      <a:pt x="1639" y="1069"/>
                    </a:lnTo>
                    <a:lnTo>
                      <a:pt x="1642" y="1064"/>
                    </a:lnTo>
                    <a:lnTo>
                      <a:pt x="310" y="1012"/>
                    </a:lnTo>
                    <a:lnTo>
                      <a:pt x="312" y="1008"/>
                    </a:lnTo>
                    <a:lnTo>
                      <a:pt x="1727" y="94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Freeform 8"/>
              <p:cNvSpPr>
                <a:spLocks/>
              </p:cNvSpPr>
              <p:nvPr/>
            </p:nvSpPr>
            <p:spPr bwMode="auto">
              <a:xfrm>
                <a:off x="5613400" y="4737100"/>
                <a:ext cx="571500" cy="458788"/>
              </a:xfrm>
              <a:custGeom>
                <a:avLst/>
                <a:gdLst>
                  <a:gd name="T0" fmla="*/ 115 w 152"/>
                  <a:gd name="T1" fmla="*/ 0 h 122"/>
                  <a:gd name="T2" fmla="*/ 64 w 152"/>
                  <a:gd name="T3" fmla="*/ 24 h 122"/>
                  <a:gd name="T4" fmla="*/ 45 w 152"/>
                  <a:gd name="T5" fmla="*/ 50 h 122"/>
                  <a:gd name="T6" fmla="*/ 74 w 152"/>
                  <a:gd name="T7" fmla="*/ 50 h 122"/>
                  <a:gd name="T8" fmla="*/ 47 w 152"/>
                  <a:gd name="T9" fmla="*/ 90 h 122"/>
                  <a:gd name="T10" fmla="*/ 23 w 152"/>
                  <a:gd name="T11" fmla="*/ 90 h 122"/>
                  <a:gd name="T12" fmla="*/ 0 w 152"/>
                  <a:gd name="T13" fmla="*/ 122 h 122"/>
                  <a:gd name="T14" fmla="*/ 93 w 152"/>
                  <a:gd name="T15" fmla="*/ 122 h 122"/>
                  <a:gd name="T16" fmla="*/ 116 w 152"/>
                  <a:gd name="T17" fmla="*/ 90 h 122"/>
                  <a:gd name="T18" fmla="*/ 89 w 152"/>
                  <a:gd name="T19" fmla="*/ 90 h 122"/>
                  <a:gd name="T20" fmla="*/ 152 w 152"/>
                  <a:gd name="T21" fmla="*/ 0 h 122"/>
                  <a:gd name="T22" fmla="*/ 115 w 152"/>
                  <a:gd name="T2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2" h="122">
                    <a:moveTo>
                      <a:pt x="115" y="0"/>
                    </a:moveTo>
                    <a:cubicBezTo>
                      <a:pt x="99" y="15"/>
                      <a:pt x="87" y="24"/>
                      <a:pt x="64" y="24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93" y="122"/>
                      <a:pt x="93" y="122"/>
                      <a:pt x="93" y="122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5" name="Freeform 9"/>
              <p:cNvSpPr>
                <a:spLocks/>
              </p:cNvSpPr>
              <p:nvPr/>
            </p:nvSpPr>
            <p:spPr bwMode="auto">
              <a:xfrm>
                <a:off x="4686300" y="4759325"/>
                <a:ext cx="454025" cy="436563"/>
              </a:xfrm>
              <a:custGeom>
                <a:avLst/>
                <a:gdLst>
                  <a:gd name="T0" fmla="*/ 286 w 286"/>
                  <a:gd name="T1" fmla="*/ 0 h 275"/>
                  <a:gd name="T2" fmla="*/ 191 w 286"/>
                  <a:gd name="T3" fmla="*/ 0 h 275"/>
                  <a:gd name="T4" fmla="*/ 0 w 286"/>
                  <a:gd name="T5" fmla="*/ 275 h 275"/>
                  <a:gd name="T6" fmla="*/ 94 w 286"/>
                  <a:gd name="T7" fmla="*/ 275 h 275"/>
                  <a:gd name="T8" fmla="*/ 286 w 286"/>
                  <a:gd name="T9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6" h="275">
                    <a:moveTo>
                      <a:pt x="286" y="0"/>
                    </a:moveTo>
                    <a:lnTo>
                      <a:pt x="191" y="0"/>
                    </a:lnTo>
                    <a:lnTo>
                      <a:pt x="0" y="275"/>
                    </a:lnTo>
                    <a:lnTo>
                      <a:pt x="94" y="27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6" name="Freeform 10"/>
              <p:cNvSpPr>
                <a:spLocks/>
              </p:cNvSpPr>
              <p:nvPr/>
            </p:nvSpPr>
            <p:spPr bwMode="auto">
              <a:xfrm>
                <a:off x="4249738" y="4860925"/>
                <a:ext cx="563563" cy="346075"/>
              </a:xfrm>
              <a:custGeom>
                <a:avLst/>
                <a:gdLst>
                  <a:gd name="T0" fmla="*/ 44 w 150"/>
                  <a:gd name="T1" fmla="*/ 91 h 92"/>
                  <a:gd name="T2" fmla="*/ 107 w 150"/>
                  <a:gd name="T3" fmla="*/ 61 h 92"/>
                  <a:gd name="T4" fmla="*/ 150 w 150"/>
                  <a:gd name="T5" fmla="*/ 0 h 92"/>
                  <a:gd name="T6" fmla="*/ 110 w 150"/>
                  <a:gd name="T7" fmla="*/ 0 h 92"/>
                  <a:gd name="T8" fmla="*/ 73 w 150"/>
                  <a:gd name="T9" fmla="*/ 54 h 92"/>
                  <a:gd name="T10" fmla="*/ 55 w 150"/>
                  <a:gd name="T11" fmla="*/ 53 h 92"/>
                  <a:gd name="T12" fmla="*/ 92 w 150"/>
                  <a:gd name="T13" fmla="*/ 0 h 92"/>
                  <a:gd name="T14" fmla="*/ 52 w 150"/>
                  <a:gd name="T15" fmla="*/ 0 h 92"/>
                  <a:gd name="T16" fmla="*/ 19 w 150"/>
                  <a:gd name="T17" fmla="*/ 48 h 92"/>
                  <a:gd name="T18" fmla="*/ 44 w 150"/>
                  <a:gd name="T1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0" h="92">
                    <a:moveTo>
                      <a:pt x="44" y="91"/>
                    </a:moveTo>
                    <a:cubicBezTo>
                      <a:pt x="58" y="91"/>
                      <a:pt x="86" y="92"/>
                      <a:pt x="107" y="61"/>
                    </a:cubicBezTo>
                    <a:cubicBezTo>
                      <a:pt x="116" y="48"/>
                      <a:pt x="150" y="0"/>
                      <a:pt x="15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76" y="50"/>
                      <a:pt x="73" y="54"/>
                    </a:cubicBezTo>
                    <a:cubicBezTo>
                      <a:pt x="62" y="69"/>
                      <a:pt x="49" y="62"/>
                      <a:pt x="55" y="53"/>
                    </a:cubicBezTo>
                    <a:cubicBezTo>
                      <a:pt x="59" y="48"/>
                      <a:pt x="92" y="0"/>
                      <a:pt x="9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26" y="37"/>
                      <a:pt x="19" y="48"/>
                    </a:cubicBezTo>
                    <a:cubicBezTo>
                      <a:pt x="0" y="74"/>
                      <a:pt x="20" y="91"/>
                      <a:pt x="44" y="91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/>
              </a:p>
            </p:txBody>
          </p:sp>
          <p:sp>
            <p:nvSpPr>
              <p:cNvPr id="267" name="Freeform 11"/>
              <p:cNvSpPr>
                <a:spLocks/>
              </p:cNvSpPr>
              <p:nvPr/>
            </p:nvSpPr>
            <p:spPr bwMode="auto">
              <a:xfrm>
                <a:off x="2305050" y="4706938"/>
                <a:ext cx="654050" cy="488950"/>
              </a:xfrm>
              <a:custGeom>
                <a:avLst/>
                <a:gdLst>
                  <a:gd name="T0" fmla="*/ 0 w 174"/>
                  <a:gd name="T1" fmla="*/ 130 h 130"/>
                  <a:gd name="T2" fmla="*/ 44 w 174"/>
                  <a:gd name="T3" fmla="*/ 130 h 130"/>
                  <a:gd name="T4" fmla="*/ 72 w 174"/>
                  <a:gd name="T5" fmla="*/ 90 h 130"/>
                  <a:gd name="T6" fmla="*/ 108 w 174"/>
                  <a:gd name="T7" fmla="*/ 90 h 130"/>
                  <a:gd name="T8" fmla="*/ 131 w 174"/>
                  <a:gd name="T9" fmla="*/ 57 h 130"/>
                  <a:gd name="T10" fmla="*/ 95 w 174"/>
                  <a:gd name="T11" fmla="*/ 57 h 130"/>
                  <a:gd name="T12" fmla="*/ 112 w 174"/>
                  <a:gd name="T13" fmla="*/ 32 h 130"/>
                  <a:gd name="T14" fmla="*/ 174 w 174"/>
                  <a:gd name="T15" fmla="*/ 0 h 130"/>
                  <a:gd name="T16" fmla="*/ 91 w 174"/>
                  <a:gd name="T17" fmla="*/ 0 h 130"/>
                  <a:gd name="T18" fmla="*/ 0 w 174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4" h="130">
                    <a:moveTo>
                      <a:pt x="0" y="130"/>
                    </a:moveTo>
                    <a:cubicBezTo>
                      <a:pt x="44" y="130"/>
                      <a:pt x="44" y="130"/>
                      <a:pt x="44" y="13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40" y="32"/>
                      <a:pt x="152" y="26"/>
                      <a:pt x="174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8" name="Freeform 12"/>
              <p:cNvSpPr>
                <a:spLocks noEditPoints="1"/>
              </p:cNvSpPr>
              <p:nvPr/>
            </p:nvSpPr>
            <p:spPr bwMode="auto">
              <a:xfrm>
                <a:off x="2774950" y="4849813"/>
                <a:ext cx="476250" cy="354013"/>
              </a:xfrm>
              <a:custGeom>
                <a:avLst/>
                <a:gdLst>
                  <a:gd name="T0" fmla="*/ 86 w 127"/>
                  <a:gd name="T1" fmla="*/ 0 h 94"/>
                  <a:gd name="T2" fmla="*/ 17 w 127"/>
                  <a:gd name="T3" fmla="*/ 39 h 94"/>
                  <a:gd name="T4" fmla="*/ 37 w 127"/>
                  <a:gd name="T5" fmla="*/ 94 h 94"/>
                  <a:gd name="T6" fmla="*/ 112 w 127"/>
                  <a:gd name="T7" fmla="*/ 48 h 94"/>
                  <a:gd name="T8" fmla="*/ 86 w 127"/>
                  <a:gd name="T9" fmla="*/ 0 h 94"/>
                  <a:gd name="T10" fmla="*/ 48 w 127"/>
                  <a:gd name="T11" fmla="*/ 66 h 94"/>
                  <a:gd name="T12" fmla="*/ 76 w 127"/>
                  <a:gd name="T13" fmla="*/ 26 h 94"/>
                  <a:gd name="T14" fmla="*/ 48 w 127"/>
                  <a:gd name="T15" fmla="*/ 6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94">
                    <a:moveTo>
                      <a:pt x="86" y="0"/>
                    </a:moveTo>
                    <a:cubicBezTo>
                      <a:pt x="61" y="0"/>
                      <a:pt x="34" y="15"/>
                      <a:pt x="17" y="39"/>
                    </a:cubicBezTo>
                    <a:cubicBezTo>
                      <a:pt x="0" y="65"/>
                      <a:pt x="2" y="94"/>
                      <a:pt x="37" y="94"/>
                    </a:cubicBezTo>
                    <a:cubicBezTo>
                      <a:pt x="71" y="94"/>
                      <a:pt x="99" y="71"/>
                      <a:pt x="112" y="48"/>
                    </a:cubicBezTo>
                    <a:cubicBezTo>
                      <a:pt x="127" y="19"/>
                      <a:pt x="118" y="0"/>
                      <a:pt x="86" y="0"/>
                    </a:cubicBezTo>
                    <a:close/>
                    <a:moveTo>
                      <a:pt x="48" y="66"/>
                    </a:moveTo>
                    <a:cubicBezTo>
                      <a:pt x="30" y="64"/>
                      <a:pt x="60" y="22"/>
                      <a:pt x="76" y="26"/>
                    </a:cubicBezTo>
                    <a:cubicBezTo>
                      <a:pt x="94" y="30"/>
                      <a:pt x="64" y="68"/>
                      <a:pt x="48" y="66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9" name="Freeform 13"/>
              <p:cNvSpPr>
                <a:spLocks/>
              </p:cNvSpPr>
              <p:nvPr/>
            </p:nvSpPr>
            <p:spPr bwMode="auto">
              <a:xfrm>
                <a:off x="3165475" y="4800600"/>
                <a:ext cx="536575" cy="395288"/>
              </a:xfrm>
              <a:custGeom>
                <a:avLst/>
                <a:gdLst>
                  <a:gd name="T0" fmla="*/ 71 w 143"/>
                  <a:gd name="T1" fmla="*/ 61 h 105"/>
                  <a:gd name="T2" fmla="*/ 112 w 143"/>
                  <a:gd name="T3" fmla="*/ 54 h 105"/>
                  <a:gd name="T4" fmla="*/ 143 w 143"/>
                  <a:gd name="T5" fmla="*/ 23 h 105"/>
                  <a:gd name="T6" fmla="*/ 93 w 143"/>
                  <a:gd name="T7" fmla="*/ 29 h 105"/>
                  <a:gd name="T8" fmla="*/ 101 w 143"/>
                  <a:gd name="T9" fmla="*/ 16 h 105"/>
                  <a:gd name="T10" fmla="*/ 62 w 143"/>
                  <a:gd name="T11" fmla="*/ 16 h 105"/>
                  <a:gd name="T12" fmla="*/ 0 w 143"/>
                  <a:gd name="T13" fmla="*/ 105 h 105"/>
                  <a:gd name="T14" fmla="*/ 40 w 143"/>
                  <a:gd name="T15" fmla="*/ 105 h 105"/>
                  <a:gd name="T16" fmla="*/ 71 w 143"/>
                  <a:gd name="T17" fmla="*/ 6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3" h="105">
                    <a:moveTo>
                      <a:pt x="71" y="61"/>
                    </a:moveTo>
                    <a:cubicBezTo>
                      <a:pt x="78" y="50"/>
                      <a:pt x="99" y="37"/>
                      <a:pt x="112" y="54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33" y="0"/>
                      <a:pt x="93" y="29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67" y="65"/>
                      <a:pt x="71" y="61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/>
              </a:p>
            </p:txBody>
          </p:sp>
          <p:sp>
            <p:nvSpPr>
              <p:cNvPr id="270" name="Freeform 14"/>
              <p:cNvSpPr>
                <a:spLocks/>
              </p:cNvSpPr>
              <p:nvPr/>
            </p:nvSpPr>
            <p:spPr bwMode="auto">
              <a:xfrm>
                <a:off x="3556000" y="4808538"/>
                <a:ext cx="803275" cy="387350"/>
              </a:xfrm>
              <a:custGeom>
                <a:avLst/>
                <a:gdLst>
                  <a:gd name="T0" fmla="*/ 114 w 214"/>
                  <a:gd name="T1" fmla="*/ 103 h 103"/>
                  <a:gd name="T2" fmla="*/ 153 w 214"/>
                  <a:gd name="T3" fmla="*/ 103 h 103"/>
                  <a:gd name="T4" fmla="*/ 193 w 214"/>
                  <a:gd name="T5" fmla="*/ 45 h 103"/>
                  <a:gd name="T6" fmla="*/ 145 w 214"/>
                  <a:gd name="T7" fmla="*/ 26 h 103"/>
                  <a:gd name="T8" fmla="*/ 92 w 214"/>
                  <a:gd name="T9" fmla="*/ 28 h 103"/>
                  <a:gd name="T10" fmla="*/ 102 w 214"/>
                  <a:gd name="T11" fmla="*/ 14 h 103"/>
                  <a:gd name="T12" fmla="*/ 62 w 214"/>
                  <a:gd name="T13" fmla="*/ 14 h 103"/>
                  <a:gd name="T14" fmla="*/ 0 w 214"/>
                  <a:gd name="T15" fmla="*/ 103 h 103"/>
                  <a:gd name="T16" fmla="*/ 39 w 214"/>
                  <a:gd name="T17" fmla="*/ 103 h 103"/>
                  <a:gd name="T18" fmla="*/ 77 w 214"/>
                  <a:gd name="T19" fmla="*/ 49 h 103"/>
                  <a:gd name="T20" fmla="*/ 95 w 214"/>
                  <a:gd name="T21" fmla="*/ 49 h 103"/>
                  <a:gd name="T22" fmla="*/ 57 w 214"/>
                  <a:gd name="T23" fmla="*/ 103 h 103"/>
                  <a:gd name="T24" fmla="*/ 96 w 214"/>
                  <a:gd name="T25" fmla="*/ 103 h 103"/>
                  <a:gd name="T26" fmla="*/ 134 w 214"/>
                  <a:gd name="T27" fmla="*/ 49 h 103"/>
                  <a:gd name="T28" fmla="*/ 152 w 214"/>
                  <a:gd name="T29" fmla="*/ 49 h 103"/>
                  <a:gd name="T30" fmla="*/ 114 w 214"/>
                  <a:gd name="T31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4" h="103">
                    <a:moveTo>
                      <a:pt x="114" y="103"/>
                    </a:move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88" y="52"/>
                      <a:pt x="193" y="45"/>
                    </a:cubicBezTo>
                    <a:cubicBezTo>
                      <a:pt x="214" y="16"/>
                      <a:pt x="178" y="0"/>
                      <a:pt x="145" y="26"/>
                    </a:cubicBezTo>
                    <a:cubicBezTo>
                      <a:pt x="139" y="4"/>
                      <a:pt x="111" y="14"/>
                      <a:pt x="92" y="28"/>
                    </a:cubicBezTo>
                    <a:cubicBezTo>
                      <a:pt x="102" y="14"/>
                      <a:pt x="102" y="14"/>
                      <a:pt x="102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9" y="103"/>
                      <a:pt x="73" y="54"/>
                      <a:pt x="77" y="49"/>
                    </a:cubicBezTo>
                    <a:cubicBezTo>
                      <a:pt x="85" y="37"/>
                      <a:pt x="101" y="40"/>
                      <a:pt x="95" y="49"/>
                    </a:cubicBezTo>
                    <a:cubicBezTo>
                      <a:pt x="91" y="54"/>
                      <a:pt x="57" y="103"/>
                      <a:pt x="57" y="103"/>
                    </a:cubicBezTo>
                    <a:cubicBezTo>
                      <a:pt x="96" y="103"/>
                      <a:pt x="96" y="103"/>
                      <a:pt x="96" y="103"/>
                    </a:cubicBezTo>
                    <a:cubicBezTo>
                      <a:pt x="96" y="103"/>
                      <a:pt x="130" y="54"/>
                      <a:pt x="134" y="49"/>
                    </a:cubicBezTo>
                    <a:cubicBezTo>
                      <a:pt x="142" y="37"/>
                      <a:pt x="158" y="40"/>
                      <a:pt x="152" y="49"/>
                    </a:cubicBezTo>
                    <a:cubicBezTo>
                      <a:pt x="149" y="54"/>
                      <a:pt x="114" y="103"/>
                      <a:pt x="114" y="103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71" name="Freeform 15"/>
              <p:cNvSpPr>
                <a:spLocks noEditPoints="1"/>
              </p:cNvSpPr>
              <p:nvPr/>
            </p:nvSpPr>
            <p:spPr bwMode="auto">
              <a:xfrm>
                <a:off x="5000625" y="4852988"/>
                <a:ext cx="563563" cy="350838"/>
              </a:xfrm>
              <a:custGeom>
                <a:avLst/>
                <a:gdLst>
                  <a:gd name="T0" fmla="*/ 88 w 150"/>
                  <a:gd name="T1" fmla="*/ 91 h 93"/>
                  <a:gd name="T2" fmla="*/ 150 w 150"/>
                  <a:gd name="T3" fmla="*/ 2 h 93"/>
                  <a:gd name="T4" fmla="*/ 110 w 150"/>
                  <a:gd name="T5" fmla="*/ 2 h 93"/>
                  <a:gd name="T6" fmla="*/ 105 w 150"/>
                  <a:gd name="T7" fmla="*/ 10 h 93"/>
                  <a:gd name="T8" fmla="*/ 85 w 150"/>
                  <a:gd name="T9" fmla="*/ 0 h 93"/>
                  <a:gd name="T10" fmla="*/ 11 w 150"/>
                  <a:gd name="T11" fmla="*/ 50 h 93"/>
                  <a:gd name="T12" fmla="*/ 29 w 150"/>
                  <a:gd name="T13" fmla="*/ 93 h 93"/>
                  <a:gd name="T14" fmla="*/ 59 w 150"/>
                  <a:gd name="T15" fmla="*/ 82 h 93"/>
                  <a:gd name="T16" fmla="*/ 53 w 150"/>
                  <a:gd name="T17" fmla="*/ 91 h 93"/>
                  <a:gd name="T18" fmla="*/ 88 w 150"/>
                  <a:gd name="T19" fmla="*/ 91 h 93"/>
                  <a:gd name="T20" fmla="*/ 52 w 150"/>
                  <a:gd name="T21" fmla="*/ 66 h 93"/>
                  <a:gd name="T22" fmla="*/ 51 w 150"/>
                  <a:gd name="T23" fmla="*/ 44 h 93"/>
                  <a:gd name="T24" fmla="*/ 80 w 150"/>
                  <a:gd name="T25" fmla="*/ 26 h 93"/>
                  <a:gd name="T26" fmla="*/ 52 w 150"/>
                  <a:gd name="T27" fmla="*/ 6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93">
                    <a:moveTo>
                      <a:pt x="88" y="91"/>
                    </a:moveTo>
                    <a:cubicBezTo>
                      <a:pt x="150" y="2"/>
                      <a:pt x="150" y="2"/>
                      <a:pt x="150" y="2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03" y="5"/>
                      <a:pt x="97" y="0"/>
                      <a:pt x="85" y="0"/>
                    </a:cubicBezTo>
                    <a:cubicBezTo>
                      <a:pt x="51" y="0"/>
                      <a:pt x="22" y="25"/>
                      <a:pt x="11" y="50"/>
                    </a:cubicBezTo>
                    <a:cubicBezTo>
                      <a:pt x="0" y="74"/>
                      <a:pt x="8" y="93"/>
                      <a:pt x="29" y="93"/>
                    </a:cubicBezTo>
                    <a:cubicBezTo>
                      <a:pt x="43" y="93"/>
                      <a:pt x="55" y="85"/>
                      <a:pt x="59" y="82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88" y="91"/>
                      <a:pt x="88" y="91"/>
                      <a:pt x="88" y="91"/>
                    </a:cubicBezTo>
                    <a:close/>
                    <a:moveTo>
                      <a:pt x="52" y="66"/>
                    </a:moveTo>
                    <a:cubicBezTo>
                      <a:pt x="43" y="64"/>
                      <a:pt x="43" y="56"/>
                      <a:pt x="51" y="44"/>
                    </a:cubicBezTo>
                    <a:cubicBezTo>
                      <a:pt x="58" y="34"/>
                      <a:pt x="72" y="23"/>
                      <a:pt x="80" y="26"/>
                    </a:cubicBezTo>
                    <a:cubicBezTo>
                      <a:pt x="98" y="30"/>
                      <a:pt x="68" y="67"/>
                      <a:pt x="52" y="66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259" name="矩形 258"/>
            <p:cNvSpPr/>
            <p:nvPr/>
          </p:nvSpPr>
          <p:spPr>
            <a:xfrm>
              <a:off x="7152594" y="892430"/>
              <a:ext cx="8620228" cy="2008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0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THANKS FOR LISTENING</a:t>
              </a:r>
            </a:p>
          </p:txBody>
        </p:sp>
        <p:sp>
          <p:nvSpPr>
            <p:cNvPr id="260" name="矩形 259"/>
            <p:cNvSpPr/>
            <p:nvPr/>
          </p:nvSpPr>
          <p:spPr>
            <a:xfrm>
              <a:off x="7217721" y="2714691"/>
              <a:ext cx="8620228" cy="653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1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MSDM 5005 Group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12484"/>
      </p:ext>
    </p:extLst>
  </p:cSld>
  <p:clrMapOvr>
    <a:masterClrMapping/>
  </p:clrMapOvr>
  <p:transition spd="slow" advTm="4244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组合 364"/>
          <p:cNvGrpSpPr/>
          <p:nvPr/>
        </p:nvGrpSpPr>
        <p:grpSpPr>
          <a:xfrm>
            <a:off x="-214100" y="6235700"/>
            <a:ext cx="9650542" cy="399396"/>
            <a:chOff x="-214100" y="6235700"/>
            <a:chExt cx="9650542" cy="399396"/>
          </a:xfrm>
        </p:grpSpPr>
        <p:sp>
          <p:nvSpPr>
            <p:cNvPr id="284" name="燕尾形 283"/>
            <p:cNvSpPr/>
            <p:nvPr/>
          </p:nvSpPr>
          <p:spPr>
            <a:xfrm>
              <a:off x="-214100" y="6237262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燕尾形 334"/>
            <p:cNvSpPr/>
            <p:nvPr/>
          </p:nvSpPr>
          <p:spPr>
            <a:xfrm>
              <a:off x="223345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燕尾形 335"/>
            <p:cNvSpPr/>
            <p:nvPr/>
          </p:nvSpPr>
          <p:spPr>
            <a:xfrm>
              <a:off x="662590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7" name="燕尾形 336"/>
            <p:cNvSpPr/>
            <p:nvPr/>
          </p:nvSpPr>
          <p:spPr>
            <a:xfrm>
              <a:off x="110183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8" name="燕尾形 337"/>
            <p:cNvSpPr/>
            <p:nvPr/>
          </p:nvSpPr>
          <p:spPr>
            <a:xfrm>
              <a:off x="154107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燕尾形 338"/>
            <p:cNvSpPr/>
            <p:nvPr/>
          </p:nvSpPr>
          <p:spPr>
            <a:xfrm>
              <a:off x="198032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0" name="燕尾形 339"/>
            <p:cNvSpPr/>
            <p:nvPr/>
          </p:nvSpPr>
          <p:spPr>
            <a:xfrm>
              <a:off x="241956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1" name="燕尾形 340"/>
            <p:cNvSpPr/>
            <p:nvPr/>
          </p:nvSpPr>
          <p:spPr>
            <a:xfrm>
              <a:off x="285881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2" name="燕尾形 341"/>
            <p:cNvSpPr/>
            <p:nvPr/>
          </p:nvSpPr>
          <p:spPr>
            <a:xfrm>
              <a:off x="329805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3" name="燕尾形 342"/>
            <p:cNvSpPr/>
            <p:nvPr/>
          </p:nvSpPr>
          <p:spPr>
            <a:xfrm>
              <a:off x="373730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4" name="燕尾形 343"/>
            <p:cNvSpPr/>
            <p:nvPr/>
          </p:nvSpPr>
          <p:spPr>
            <a:xfrm>
              <a:off x="417654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5" name="燕尾形 344"/>
            <p:cNvSpPr/>
            <p:nvPr/>
          </p:nvSpPr>
          <p:spPr>
            <a:xfrm>
              <a:off x="461579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6" name="燕尾形 345"/>
            <p:cNvSpPr/>
            <p:nvPr/>
          </p:nvSpPr>
          <p:spPr>
            <a:xfrm>
              <a:off x="505503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7" name="燕尾形 346"/>
            <p:cNvSpPr/>
            <p:nvPr/>
          </p:nvSpPr>
          <p:spPr>
            <a:xfrm>
              <a:off x="549428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" name="燕尾形 347"/>
            <p:cNvSpPr/>
            <p:nvPr/>
          </p:nvSpPr>
          <p:spPr>
            <a:xfrm>
              <a:off x="593352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9" name="燕尾形 348"/>
            <p:cNvSpPr/>
            <p:nvPr/>
          </p:nvSpPr>
          <p:spPr>
            <a:xfrm>
              <a:off x="637277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0" name="燕尾形 349"/>
            <p:cNvSpPr/>
            <p:nvPr/>
          </p:nvSpPr>
          <p:spPr>
            <a:xfrm>
              <a:off x="681201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1" name="燕尾形 350"/>
            <p:cNvSpPr/>
            <p:nvPr/>
          </p:nvSpPr>
          <p:spPr>
            <a:xfrm>
              <a:off x="725126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2" name="燕尾形 351"/>
            <p:cNvSpPr/>
            <p:nvPr/>
          </p:nvSpPr>
          <p:spPr>
            <a:xfrm>
              <a:off x="769050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3" name="燕尾形 352"/>
            <p:cNvSpPr/>
            <p:nvPr/>
          </p:nvSpPr>
          <p:spPr>
            <a:xfrm>
              <a:off x="812975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4" name="燕尾形 353"/>
            <p:cNvSpPr/>
            <p:nvPr/>
          </p:nvSpPr>
          <p:spPr>
            <a:xfrm>
              <a:off x="856899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5" name="燕尾形 354"/>
            <p:cNvSpPr/>
            <p:nvPr/>
          </p:nvSpPr>
          <p:spPr>
            <a:xfrm>
              <a:off x="900824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5456" y="214380"/>
            <a:ext cx="2694099" cy="830997"/>
            <a:chOff x="435456" y="217656"/>
            <a:chExt cx="3250557" cy="1002636"/>
          </a:xfrm>
        </p:grpSpPr>
        <p:sp>
          <p:nvSpPr>
            <p:cNvPr id="256" name="文本框 255"/>
            <p:cNvSpPr txBox="1"/>
            <p:nvPr/>
          </p:nvSpPr>
          <p:spPr>
            <a:xfrm>
              <a:off x="2524619" y="217656"/>
              <a:ext cx="1161394" cy="100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</a:rPr>
                <a:t>1</a:t>
              </a:r>
              <a:endParaRPr lang="zh-CN" altLang="en-US" sz="4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91150"/>
              <a:ext cx="1705462" cy="828002"/>
              <a:chOff x="435456" y="291150"/>
              <a:chExt cx="1705462" cy="828002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714684"/>
            <a:chOff x="2639418" y="288712"/>
            <a:chExt cx="3463358" cy="714684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1135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Comparison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Racer Introduction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45984D94-FA84-A0A0-0DA7-FB629BEDA2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334" y="1085215"/>
            <a:ext cx="1373642" cy="137364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6A01C1F-A44F-3872-245E-29B0AF117BCC}"/>
              </a:ext>
            </a:extLst>
          </p:cNvPr>
          <p:cNvSpPr txBox="1"/>
          <p:nvPr/>
        </p:nvSpPr>
        <p:spPr>
          <a:xfrm>
            <a:off x="9575481" y="1085215"/>
            <a:ext cx="3299858" cy="158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Alexander </a:t>
            </a:r>
            <a:r>
              <a:rPr lang="en-US" altLang="zh-CN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Albon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Attending year: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	’22, ’23,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‘24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21DE0E0-E00C-3EE8-A06D-25ACB8EA5EFC}"/>
              </a:ext>
            </a:extLst>
          </p:cNvPr>
          <p:cNvGrpSpPr/>
          <p:nvPr/>
        </p:nvGrpSpPr>
        <p:grpSpPr>
          <a:xfrm>
            <a:off x="6818110" y="1385727"/>
            <a:ext cx="6098121" cy="4573163"/>
            <a:chOff x="6071697" y="1307783"/>
            <a:chExt cx="6098121" cy="4573163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E96BE5C-80ED-603D-DAF9-48E37E862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108" y="2732200"/>
              <a:ext cx="1495680" cy="1495680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E4ED6F5-7621-0BB8-ADF0-D89BB939E22B}"/>
                </a:ext>
              </a:extLst>
            </p:cNvPr>
            <p:cNvSpPr txBox="1"/>
            <p:nvPr/>
          </p:nvSpPr>
          <p:spPr>
            <a:xfrm>
              <a:off x="8869960" y="2888874"/>
              <a:ext cx="3299858" cy="1581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Logan </a:t>
              </a:r>
              <a:r>
                <a:rPr lang="en-US" altLang="zh-CN" sz="20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Sargeant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Attending year: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	    ’23, </a:t>
              </a:r>
              <a:r>
                <a:rPr lang="en-US" altLang="zh-CN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‘24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9126D41F-93D3-C233-3A48-8E2CA6114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697" y="1307783"/>
              <a:ext cx="1153208" cy="9420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8370514-8B5D-861C-0C8D-0208AC290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696" y="4460529"/>
              <a:ext cx="1420417" cy="1420417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D01E52-30D6-E368-2EEF-2772E7A4F030}"/>
              </a:ext>
            </a:extLst>
          </p:cNvPr>
          <p:cNvSpPr txBox="1"/>
          <p:nvPr/>
        </p:nvSpPr>
        <p:spPr>
          <a:xfrm>
            <a:off x="9575481" y="4781937"/>
            <a:ext cx="3299858" cy="158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Nicholas </a:t>
            </a:r>
            <a:r>
              <a:rPr lang="en-US" altLang="zh-CN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Latifi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Attending year: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		’22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D45546-5203-680A-31BF-291FAA24D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50" y="1197334"/>
            <a:ext cx="1393350" cy="12307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74C992-6D56-C8EA-4468-63863599E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06" y="1169950"/>
            <a:ext cx="1373643" cy="13736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D181BA-F2E6-4D63-296F-5437CDF827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31" y="2810144"/>
            <a:ext cx="1601218" cy="14936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C65D5C6-EADD-A82A-E4FC-9CFA4511C8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77" y="4475474"/>
            <a:ext cx="1469672" cy="146967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EB1B6FE-C778-F8BB-1417-3A28313B8AD9}"/>
              </a:ext>
            </a:extLst>
          </p:cNvPr>
          <p:cNvSpPr txBox="1"/>
          <p:nvPr/>
        </p:nvSpPr>
        <p:spPr>
          <a:xfrm>
            <a:off x="358919" y="1193077"/>
            <a:ext cx="2485440" cy="158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Kevin Magnussen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Attending year: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	’22, ’23,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‘24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A96763-5E01-1570-CC64-9F85C649F5BE}"/>
              </a:ext>
            </a:extLst>
          </p:cNvPr>
          <p:cNvSpPr txBox="1"/>
          <p:nvPr/>
        </p:nvSpPr>
        <p:spPr>
          <a:xfrm>
            <a:off x="362329" y="2895456"/>
            <a:ext cx="2485440" cy="158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Nico 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Hülkenberg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Attending year: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	       ’23,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‘24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04F868-FE4B-9B83-FB4A-E990923AE2AA}"/>
              </a:ext>
            </a:extLst>
          </p:cNvPr>
          <p:cNvSpPr txBox="1"/>
          <p:nvPr/>
        </p:nvSpPr>
        <p:spPr>
          <a:xfrm>
            <a:off x="377627" y="4616633"/>
            <a:ext cx="2485440" cy="158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Mick Schumacher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Attending year: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		‘22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483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817">
        <p14:pan dir="u"/>
      </p:transition>
    </mc:Choice>
    <mc:Fallback xmlns=""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/>
      <p:bldP spid="18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5456" y="275293"/>
            <a:ext cx="2155344" cy="686258"/>
            <a:chOff x="435456" y="291150"/>
            <a:chExt cx="2600524" cy="828002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25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91150"/>
              <a:ext cx="1705462" cy="828002"/>
              <a:chOff x="435456" y="291150"/>
              <a:chExt cx="1705462" cy="828002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714684"/>
            <a:chOff x="2639418" y="288712"/>
            <a:chExt cx="3463358" cy="714684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1135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Analysis 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&amp; TEAM Performance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AC0D70-7A75-C9DD-5374-249E2A46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224" y="1876216"/>
            <a:ext cx="4761578" cy="40870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18E5E1A0-C651-AD9E-752B-5673B78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6914" y="1884374"/>
            <a:ext cx="4828182" cy="4078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33993B-D01B-14BF-D6D4-622A56D96F37}"/>
              </a:ext>
            </a:extLst>
          </p:cNvPr>
          <p:cNvSpPr txBox="1"/>
          <p:nvPr/>
        </p:nvSpPr>
        <p:spPr>
          <a:xfrm>
            <a:off x="1699475" y="196411"/>
            <a:ext cx="1376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2.1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A3D97B-95C7-5932-0402-28CFA72A2F33}"/>
              </a:ext>
            </a:extLst>
          </p:cNvPr>
          <p:cNvSpPr txBox="1"/>
          <p:nvPr/>
        </p:nvSpPr>
        <p:spPr>
          <a:xfrm>
            <a:off x="498567" y="1150522"/>
            <a:ext cx="548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Hulkenberg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has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better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ranking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than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others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in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these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7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races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89ED18-6946-A4C0-23C0-9A54F7911861}"/>
              </a:ext>
            </a:extLst>
          </p:cNvPr>
          <p:cNvSpPr txBox="1"/>
          <p:nvPr/>
        </p:nvSpPr>
        <p:spPr>
          <a:xfrm>
            <a:off x="6333725" y="1158044"/>
            <a:ext cx="548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Hulkenberg is relatively stable and outstanding, while </a:t>
            </a:r>
            <a:r>
              <a:rPr kumimoji="1" lang="en-US" altLang="zh-CN" dirty="0" err="1">
                <a:solidFill>
                  <a:schemeClr val="bg1"/>
                </a:solidFill>
              </a:rPr>
              <a:t>Albon</a:t>
            </a:r>
            <a:r>
              <a:rPr kumimoji="1" lang="en-US" altLang="zh-CN" dirty="0">
                <a:solidFill>
                  <a:schemeClr val="bg1"/>
                </a:solidFill>
              </a:rPr>
              <a:t> fluctuates greatly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0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817">
        <p14:pan dir="u"/>
      </p:transition>
    </mc:Choice>
    <mc:Fallback xmlns=""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718E9DF-2440-3189-A47C-ED27E15FC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t="7844" r="5809" b="4835"/>
          <a:stretch/>
        </p:blipFill>
        <p:spPr>
          <a:xfrm>
            <a:off x="955664" y="1843263"/>
            <a:ext cx="4770222" cy="4717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3B6216-F73B-0E93-8D90-2851B6A45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07" y="1790206"/>
            <a:ext cx="4770222" cy="477022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35456" y="275293"/>
            <a:ext cx="2155344" cy="686258"/>
            <a:chOff x="435456" y="291150"/>
            <a:chExt cx="2600524" cy="828002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25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91150"/>
              <a:ext cx="1705462" cy="828002"/>
              <a:chOff x="435456" y="291150"/>
              <a:chExt cx="1705462" cy="828002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714684"/>
            <a:chOff x="2639418" y="288712"/>
            <a:chExt cx="3463358" cy="714684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1135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Analysis 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&amp; TEAM Performance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369DB0D-242B-36D9-5ED6-2E3B46CF70F0}"/>
              </a:ext>
            </a:extLst>
          </p:cNvPr>
          <p:cNvSpPr txBox="1"/>
          <p:nvPr/>
        </p:nvSpPr>
        <p:spPr>
          <a:xfrm>
            <a:off x="6526716" y="1201061"/>
            <a:ext cx="511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Did Not Finish (DNF) rate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Williams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high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CE0A50-18AB-CB3E-D49F-D4D0349DB991}"/>
              </a:ext>
            </a:extLst>
          </p:cNvPr>
          <p:cNvSpPr txBox="1"/>
          <p:nvPr/>
        </p:nvSpPr>
        <p:spPr>
          <a:xfrm>
            <a:off x="435456" y="1194857"/>
            <a:ext cx="5876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Haas performs better based on our scoring model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E6E8A4E-838C-28EA-F1E9-51194ADC1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21" y="6369606"/>
            <a:ext cx="355008" cy="3135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9DEB89F-C876-73D6-52BC-29CBB93E6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219" y="6249497"/>
            <a:ext cx="355008" cy="3135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4D9F6F4-863F-1435-7679-A5E68EF59B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361" y="6249497"/>
            <a:ext cx="338957" cy="2769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83079B7-C59D-B407-BF8A-2C8C81FB2C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285" y="6384685"/>
            <a:ext cx="338957" cy="2769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6429A4-7B6D-9B3F-BBD7-17A653E9F80A}"/>
              </a:ext>
            </a:extLst>
          </p:cNvPr>
          <p:cNvSpPr txBox="1"/>
          <p:nvPr/>
        </p:nvSpPr>
        <p:spPr>
          <a:xfrm>
            <a:off x="1699475" y="196411"/>
            <a:ext cx="1376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2.1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2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817">
        <p14:pan dir="u"/>
      </p:transition>
    </mc:Choice>
    <mc:Fallback xmlns=""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4AF1EB3-60BD-B2B2-BB12-2E7FDB2F1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3769" r="2407" b="1178"/>
          <a:stretch/>
        </p:blipFill>
        <p:spPr>
          <a:xfrm>
            <a:off x="6624940" y="1877107"/>
            <a:ext cx="4572774" cy="45433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7A50BF-84A1-73E4-79C0-D949250B9A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t="3085" r="2407" b="2760"/>
          <a:stretch/>
        </p:blipFill>
        <p:spPr>
          <a:xfrm>
            <a:off x="945813" y="1877108"/>
            <a:ext cx="4552743" cy="454334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35456" y="275293"/>
            <a:ext cx="2155344" cy="686258"/>
            <a:chOff x="435456" y="291150"/>
            <a:chExt cx="2600524" cy="828002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25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91150"/>
              <a:ext cx="1705462" cy="828002"/>
              <a:chOff x="435456" y="291150"/>
              <a:chExt cx="1705462" cy="828002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714684"/>
            <a:chOff x="2639418" y="288712"/>
            <a:chExt cx="3463358" cy="714684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1135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Analysis 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&amp; TEAM Performance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4CE0A50-18AB-CB3E-D49F-D4D0349DB991}"/>
              </a:ext>
            </a:extLst>
          </p:cNvPr>
          <p:cNvSpPr txBox="1"/>
          <p:nvPr/>
        </p:nvSpPr>
        <p:spPr>
          <a:xfrm>
            <a:off x="3462315" y="1072011"/>
            <a:ext cx="5573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Albon</a:t>
            </a:r>
            <a:r>
              <a:rPr lang="en-US" altLang="zh-CN" dirty="0">
                <a:solidFill>
                  <a:schemeClr val="bg1"/>
                </a:solidFill>
              </a:rPr>
              <a:t> performs best 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all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races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from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2022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2024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based on our scoring model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55D260-EA95-E39A-C375-43D67BBF8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60" y="6282000"/>
            <a:ext cx="355008" cy="3135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2F7FB7-8329-2BEC-5F72-D957F1B51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92" y="6255578"/>
            <a:ext cx="355008" cy="3135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37663F-F946-0A31-33CE-FF1F5C4A2E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320" y="6293263"/>
            <a:ext cx="338957" cy="2769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EB791F-574B-0714-14C9-14C0BA847A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81" y="6302313"/>
            <a:ext cx="338957" cy="2769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97EA021-EEE0-C6D6-60A4-11974A9DDBBA}"/>
              </a:ext>
            </a:extLst>
          </p:cNvPr>
          <p:cNvSpPr txBox="1"/>
          <p:nvPr/>
        </p:nvSpPr>
        <p:spPr>
          <a:xfrm>
            <a:off x="1699475" y="196411"/>
            <a:ext cx="1376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2.1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8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817">
        <p14:pan dir="u"/>
      </p:transition>
    </mc:Choice>
    <mc:Fallback xmlns=""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E6A678A-C8A5-A964-FAF7-1D31537D38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8651" r="7518" b="4412"/>
          <a:stretch/>
        </p:blipFill>
        <p:spPr>
          <a:xfrm>
            <a:off x="4755174" y="1093520"/>
            <a:ext cx="6852055" cy="540565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35456" y="275293"/>
            <a:ext cx="2155344" cy="686258"/>
            <a:chOff x="435456" y="291150"/>
            <a:chExt cx="2600524" cy="828002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25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91150"/>
              <a:ext cx="1705462" cy="828002"/>
              <a:chOff x="435456" y="291150"/>
              <a:chExt cx="1705462" cy="828002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714684"/>
            <a:chOff x="2639418" y="288712"/>
            <a:chExt cx="3463358" cy="714684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1135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Analysis 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2024 Australia Grand Prix 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ECB4953-9807-D0ED-5097-1089DD537BFA}"/>
              </a:ext>
            </a:extLst>
          </p:cNvPr>
          <p:cNvSpPr txBox="1"/>
          <p:nvPr/>
        </p:nvSpPr>
        <p:spPr>
          <a:xfrm>
            <a:off x="447645" y="2321004"/>
            <a:ext cx="40056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Lap comparison between Albon and Magnussen 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Driving </a:t>
            </a:r>
            <a:r>
              <a:rPr lang="en-US" altLang="zh-CN" dirty="0" err="1">
                <a:solidFill>
                  <a:schemeClr val="bg1"/>
                </a:solidFill>
              </a:rPr>
              <a:t>Sargeant’s</a:t>
            </a:r>
            <a:r>
              <a:rPr lang="en-US" altLang="zh-CN" dirty="0">
                <a:solidFill>
                  <a:schemeClr val="bg1"/>
                </a:solidFill>
              </a:rPr>
              <a:t> car didn’t make </a:t>
            </a:r>
            <a:r>
              <a:rPr lang="en-US" altLang="zh-CN" dirty="0" err="1">
                <a:solidFill>
                  <a:schemeClr val="bg1"/>
                </a:solidFill>
              </a:rPr>
              <a:t>Albon</a:t>
            </a:r>
            <a:r>
              <a:rPr lang="en-US" altLang="zh-CN" dirty="0">
                <a:solidFill>
                  <a:schemeClr val="bg1"/>
                </a:solidFill>
              </a:rPr>
              <a:t> perform worse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Fierce competition for the point between </a:t>
            </a:r>
            <a:r>
              <a:rPr lang="en-US" altLang="zh-CN" dirty="0" err="1">
                <a:solidFill>
                  <a:schemeClr val="bg1"/>
                </a:solidFill>
              </a:rPr>
              <a:t>Albon</a:t>
            </a:r>
            <a:r>
              <a:rPr lang="en-US" altLang="zh-CN" dirty="0">
                <a:solidFill>
                  <a:schemeClr val="bg1"/>
                </a:solidFill>
              </a:rPr>
              <a:t> and Magnussen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E847EB-8E1A-9A8D-FEF7-257E81B65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623" y="5592485"/>
            <a:ext cx="1073391" cy="10733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EC564C-9459-66C9-8513-96ABA9C2B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76" y="2824840"/>
            <a:ext cx="1001750" cy="100175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7A332092-4AD1-DDF0-7218-A4419B376B71}"/>
              </a:ext>
            </a:extLst>
          </p:cNvPr>
          <p:cNvSpPr/>
          <p:nvPr/>
        </p:nvSpPr>
        <p:spPr>
          <a:xfrm>
            <a:off x="9606404" y="3537857"/>
            <a:ext cx="1564640" cy="6053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D7992F9-E116-071C-73A4-0BCE985322E1}"/>
              </a:ext>
            </a:extLst>
          </p:cNvPr>
          <p:cNvSpPr/>
          <p:nvPr/>
        </p:nvSpPr>
        <p:spPr>
          <a:xfrm>
            <a:off x="10605102" y="5190229"/>
            <a:ext cx="687041" cy="4876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BAC896-8748-F932-C576-BAFEED0C74EF}"/>
              </a:ext>
            </a:extLst>
          </p:cNvPr>
          <p:cNvSpPr txBox="1"/>
          <p:nvPr/>
        </p:nvSpPr>
        <p:spPr>
          <a:xfrm>
            <a:off x="1699475" y="196411"/>
            <a:ext cx="1376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2.2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817">
        <p14:pan dir="u"/>
      </p:transition>
    </mc:Choice>
    <mc:Fallback xmlns=""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091E43E-854A-6FB0-6400-5928ADE3F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" t="9697" r="7487" b="6843"/>
          <a:stretch/>
        </p:blipFill>
        <p:spPr>
          <a:xfrm>
            <a:off x="4273225" y="1027408"/>
            <a:ext cx="6677208" cy="567601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35456" y="275293"/>
            <a:ext cx="2155344" cy="686258"/>
            <a:chOff x="435456" y="291150"/>
            <a:chExt cx="2600524" cy="828002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25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91150"/>
              <a:ext cx="1705462" cy="828002"/>
              <a:chOff x="435456" y="291150"/>
              <a:chExt cx="1705462" cy="828002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714684"/>
            <a:chOff x="2639418" y="288712"/>
            <a:chExt cx="3463358" cy="714684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1135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Analysis 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2024 Australia Grand Prix 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ECB4953-9807-D0ED-5097-1089DD537BFA}"/>
              </a:ext>
            </a:extLst>
          </p:cNvPr>
          <p:cNvSpPr txBox="1"/>
          <p:nvPr/>
        </p:nvSpPr>
        <p:spPr>
          <a:xfrm>
            <a:off x="435456" y="2742028"/>
            <a:ext cx="3579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Magnussen overtook </a:t>
            </a:r>
            <a:r>
              <a:rPr lang="en-US" altLang="zh-CN" sz="2800" dirty="0" err="1">
                <a:solidFill>
                  <a:schemeClr val="bg1"/>
                </a:solidFill>
              </a:rPr>
              <a:t>Albon</a:t>
            </a:r>
            <a:r>
              <a:rPr lang="en-US" altLang="zh-CN" sz="2800" dirty="0">
                <a:solidFill>
                  <a:schemeClr val="bg1"/>
                </a:solidFill>
              </a:rPr>
              <a:t> in the lap 44 due to DRS, and kept leading for the rest laps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E847EB-8E1A-9A8D-FEF7-257E81B65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433" y="5081248"/>
            <a:ext cx="1073391" cy="10733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EC564C-9459-66C9-8513-96ABA9C2B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074" y="1244232"/>
            <a:ext cx="1001750" cy="100175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1807D5-02AA-FA0F-FA31-9EC2094D32DE}"/>
              </a:ext>
            </a:extLst>
          </p:cNvPr>
          <p:cNvSpPr/>
          <p:nvPr/>
        </p:nvSpPr>
        <p:spPr>
          <a:xfrm>
            <a:off x="7260098" y="1551021"/>
            <a:ext cx="1817914" cy="4635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107F9C-AFA7-E36D-8289-B595630B56D9}"/>
              </a:ext>
            </a:extLst>
          </p:cNvPr>
          <p:cNvSpPr txBox="1"/>
          <p:nvPr/>
        </p:nvSpPr>
        <p:spPr>
          <a:xfrm>
            <a:off x="1699475" y="196411"/>
            <a:ext cx="1376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2.2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817">
        <p14:pan dir="u"/>
      </p:transition>
    </mc:Choice>
    <mc:Fallback xmlns=""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68030B9-D08A-19CA-99F6-273347554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" t="9697" r="8296" b="6683"/>
          <a:stretch/>
        </p:blipFill>
        <p:spPr>
          <a:xfrm>
            <a:off x="4878443" y="1009597"/>
            <a:ext cx="6665349" cy="568689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35456" y="275293"/>
            <a:ext cx="2155344" cy="686258"/>
            <a:chOff x="435456" y="291150"/>
            <a:chExt cx="2600524" cy="828002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25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91150"/>
              <a:ext cx="1705462" cy="828002"/>
              <a:chOff x="435456" y="291150"/>
              <a:chExt cx="1705462" cy="828002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714684"/>
            <a:chOff x="2639418" y="288712"/>
            <a:chExt cx="3463358" cy="714684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1135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Analysis 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2024 Australia Grand Prix 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ECB4953-9807-D0ED-5097-1089DD537BFA}"/>
              </a:ext>
            </a:extLst>
          </p:cNvPr>
          <p:cNvSpPr txBox="1"/>
          <p:nvPr/>
        </p:nvSpPr>
        <p:spPr>
          <a:xfrm>
            <a:off x="391363" y="2828835"/>
            <a:ext cx="4324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Two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possible mistakes made </a:t>
            </a:r>
            <a:r>
              <a:rPr lang="en-US" altLang="zh-CN" sz="2400" dirty="0" err="1">
                <a:solidFill>
                  <a:schemeClr val="bg1"/>
                </a:solidFill>
              </a:rPr>
              <a:t>Albon</a:t>
            </a:r>
            <a:r>
              <a:rPr lang="en-US" altLang="zh-CN" sz="2400" dirty="0">
                <a:solidFill>
                  <a:schemeClr val="bg1"/>
                </a:solidFill>
              </a:rPr>
              <a:t> lose change to get point in the final lap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E847EB-8E1A-9A8D-FEF7-257E81B65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988" y="5195402"/>
            <a:ext cx="1073391" cy="10733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EC564C-9459-66C9-8513-96ABA9C2B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988" y="972089"/>
            <a:ext cx="1001750" cy="10017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9FF3F944-D44C-10B3-5565-E03201DDA0B6}"/>
              </a:ext>
            </a:extLst>
          </p:cNvPr>
          <p:cNvSpPr/>
          <p:nvPr/>
        </p:nvSpPr>
        <p:spPr>
          <a:xfrm>
            <a:off x="9217222" y="1256664"/>
            <a:ext cx="718683" cy="51398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0280302-8187-BA64-2B68-3BC81BC2D647}"/>
              </a:ext>
            </a:extLst>
          </p:cNvPr>
          <p:cNvSpPr/>
          <p:nvPr/>
        </p:nvSpPr>
        <p:spPr>
          <a:xfrm>
            <a:off x="6096000" y="1256664"/>
            <a:ext cx="544286" cy="51398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B9FE27-5C60-A4BF-AD23-F00A445A7FD7}"/>
              </a:ext>
            </a:extLst>
          </p:cNvPr>
          <p:cNvSpPr txBox="1"/>
          <p:nvPr/>
        </p:nvSpPr>
        <p:spPr>
          <a:xfrm>
            <a:off x="1699475" y="196411"/>
            <a:ext cx="1376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2.2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76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817">
        <p14:pan dir="u"/>
      </p:transition>
    </mc:Choice>
    <mc:Fallback xmlns=""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5456" y="275293"/>
            <a:ext cx="2155344" cy="686258"/>
            <a:chOff x="435456" y="291150"/>
            <a:chExt cx="2600524" cy="828002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25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91150"/>
              <a:ext cx="1705462" cy="828002"/>
              <a:chOff x="435456" y="291150"/>
              <a:chExt cx="1705462" cy="828002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714684"/>
            <a:chOff x="2639418" y="288712"/>
            <a:chExt cx="3463358" cy="714684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1135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Analysis 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2022 Japan Grand Prix 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8B44C2F-BF36-148E-EC18-53EFEF7F3CD0}"/>
              </a:ext>
            </a:extLst>
          </p:cNvPr>
          <p:cNvSpPr txBox="1"/>
          <p:nvPr/>
        </p:nvSpPr>
        <p:spPr>
          <a:xfrm>
            <a:off x="1064424" y="1524000"/>
            <a:ext cx="3477096" cy="460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CB4953-9807-D0ED-5097-1089DD537BFA}"/>
              </a:ext>
            </a:extLst>
          </p:cNvPr>
          <p:cNvSpPr txBox="1"/>
          <p:nvPr/>
        </p:nvSpPr>
        <p:spPr>
          <a:xfrm>
            <a:off x="1004233" y="1343876"/>
            <a:ext cx="434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Bad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tire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strategy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leads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bad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outcome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676574-123F-237E-812E-3F04CA01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91" y="2115089"/>
            <a:ext cx="4300746" cy="44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37082DD5-840F-3FA7-F735-22E11DB81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61" y="2103511"/>
            <a:ext cx="4300746" cy="44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B98C3D12-3689-3B77-7459-BEF4F5CCE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783" y="275293"/>
            <a:ext cx="2601660" cy="160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2FAE2B-6403-0E5E-3F8A-CAD6C714E32D}"/>
              </a:ext>
            </a:extLst>
          </p:cNvPr>
          <p:cNvSpPr txBox="1"/>
          <p:nvPr/>
        </p:nvSpPr>
        <p:spPr>
          <a:xfrm>
            <a:off x="1699475" y="196411"/>
            <a:ext cx="1376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2.3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1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8817">
        <p14:pan dir="u"/>
      </p:transition>
    </mc:Choice>
    <mc:Fallback xmlns=""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Words>396</Words>
  <Application>Microsoft Office PowerPoint</Application>
  <PresentationFormat>宽屏</PresentationFormat>
  <Paragraphs>85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博 彭</dc:creator>
  <cp:lastModifiedBy>夜 鸟</cp:lastModifiedBy>
  <cp:revision>9</cp:revision>
  <dcterms:created xsi:type="dcterms:W3CDTF">2024-05-07T04:06:30Z</dcterms:created>
  <dcterms:modified xsi:type="dcterms:W3CDTF">2024-05-07T12:45:28Z</dcterms:modified>
</cp:coreProperties>
</file>